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Inter Tight Medium"/>
      <p:regular r:id="rId19"/>
      <p:bold r:id="rId20"/>
      <p:italic r:id="rId21"/>
      <p:boldItalic r:id="rId22"/>
    </p:embeddedFont>
    <p:embeddedFont>
      <p:font typeface="Inter Tight"/>
      <p:regular r:id="rId23"/>
      <p:bold r:id="rId24"/>
      <p:italic r:id="rId25"/>
      <p:boldItalic r:id="rId26"/>
    </p:embeddedFont>
    <p:embeddedFont>
      <p:font typeface="Inter Tight SemiBold"/>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TightMedium-bold.fntdata"/><Relationship Id="rId22" Type="http://schemas.openxmlformats.org/officeDocument/2006/relationships/font" Target="fonts/InterTightMedium-boldItalic.fntdata"/><Relationship Id="rId21" Type="http://schemas.openxmlformats.org/officeDocument/2006/relationships/font" Target="fonts/InterTightMedium-italic.fntdata"/><Relationship Id="rId24" Type="http://schemas.openxmlformats.org/officeDocument/2006/relationships/font" Target="fonts/InterTight-bold.fntdata"/><Relationship Id="rId23" Type="http://schemas.openxmlformats.org/officeDocument/2006/relationships/font" Target="fonts/InterT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Tight-boldItalic.fntdata"/><Relationship Id="rId25" Type="http://schemas.openxmlformats.org/officeDocument/2006/relationships/font" Target="fonts/InterTight-italic.fntdata"/><Relationship Id="rId28" Type="http://schemas.openxmlformats.org/officeDocument/2006/relationships/font" Target="fonts/InterTightSemiBold-bold.fntdata"/><Relationship Id="rId27" Type="http://schemas.openxmlformats.org/officeDocument/2006/relationships/font" Target="fonts/InterTight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TightSemiBold-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InterTightSemi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InterTightMedium-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4fba5d1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4fba5d1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6a75bfb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16a75bfb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14fba5d1d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14fba5d1d1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14fba5d1d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14fba5d1d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14fba5d1d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14fba5d1d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52c8ebd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152c8ebd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4fba5d1d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4fba5d1d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4fba5d1d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14fba5d1d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4fba5d1d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4fba5d1d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4fba5d1d1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4fba5d1d1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14fba5d1d1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14fba5d1d1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14fba5d1d1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14fba5d1d1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grpSp>
        <p:nvGrpSpPr>
          <p:cNvPr id="55" name="Google Shape;55;p14"/>
          <p:cNvGrpSpPr/>
          <p:nvPr/>
        </p:nvGrpSpPr>
        <p:grpSpPr>
          <a:xfrm rot="299808">
            <a:off x="124383" y="-559521"/>
            <a:ext cx="8900029" cy="6258229"/>
            <a:chOff x="124223" y="-559280"/>
            <a:chExt cx="8900025" cy="6258226"/>
          </a:xfrm>
        </p:grpSpPr>
        <p:grpSp>
          <p:nvGrpSpPr>
            <p:cNvPr id="56" name="Google Shape;56;p14"/>
            <p:cNvGrpSpPr/>
            <p:nvPr/>
          </p:nvGrpSpPr>
          <p:grpSpPr>
            <a:xfrm>
              <a:off x="124223" y="-78561"/>
              <a:ext cx="8900025" cy="5296800"/>
              <a:chOff x="124223" y="-78561"/>
              <a:chExt cx="8900025" cy="5296800"/>
            </a:xfrm>
          </p:grpSpPr>
          <p:sp>
            <p:nvSpPr>
              <p:cNvPr id="57" name="Google Shape;57;p14"/>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58" name="Google Shape;58;p14"/>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59" name="Google Shape;59;p14"/>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60" name="Google Shape;60;p14"/>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61" name="Google Shape;61;p14"/>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62" name="Google Shape;62;p14"/>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63" name="Google Shape;63;p14"/>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64" name="Google Shape;64;p14"/>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 name="Google Shape;67;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1" name="Google Shape;71;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1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80" name="Shape 80"/>
        <p:cNvGrpSpPr/>
        <p:nvPr/>
      </p:nvGrpSpPr>
      <p:grpSpPr>
        <a:xfrm>
          <a:off x="0" y="0"/>
          <a:ext cx="0" cy="0"/>
          <a:chOff x="0" y="0"/>
          <a:chExt cx="0" cy="0"/>
        </a:xfrm>
      </p:grpSpPr>
      <p:sp>
        <p:nvSpPr>
          <p:cNvPr id="81" name="Google Shape;81;p19"/>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 name="Google Shape;82;p19"/>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84" name="Shape 84"/>
        <p:cNvGrpSpPr/>
        <p:nvPr/>
      </p:nvGrpSpPr>
      <p:grpSpPr>
        <a:xfrm>
          <a:off x="0" y="0"/>
          <a:ext cx="0" cy="0"/>
          <a:chOff x="0" y="0"/>
          <a:chExt cx="0" cy="0"/>
        </a:xfrm>
      </p:grpSpPr>
      <p:sp>
        <p:nvSpPr>
          <p:cNvPr id="85" name="Google Shape;85;p20"/>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7" name="Shape 87"/>
        <p:cNvGrpSpPr/>
        <p:nvPr/>
      </p:nvGrpSpPr>
      <p:grpSpPr>
        <a:xfrm>
          <a:off x="0" y="0"/>
          <a:ext cx="0" cy="0"/>
          <a:chOff x="0" y="0"/>
          <a:chExt cx="0" cy="0"/>
        </a:xfrm>
      </p:grpSpPr>
      <p:sp>
        <p:nvSpPr>
          <p:cNvPr id="88" name="Google Shape;88;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0" name="Google Shape;90;p21"/>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1" name="Google Shape;91;p21"/>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6" name="Shape 96"/>
        <p:cNvGrpSpPr/>
        <p:nvPr/>
      </p:nvGrpSpPr>
      <p:grpSpPr>
        <a:xfrm>
          <a:off x="0" y="0"/>
          <a:ext cx="0" cy="0"/>
          <a:chOff x="0" y="0"/>
          <a:chExt cx="0" cy="0"/>
        </a:xfrm>
      </p:grpSpPr>
      <p:sp>
        <p:nvSpPr>
          <p:cNvPr id="97" name="Google Shape;97;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8" name="Google Shape;98;p23"/>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2" name="Shape 102"/>
        <p:cNvGrpSpPr/>
        <p:nvPr/>
      </p:nvGrpSpPr>
      <p:grpSpPr>
        <a:xfrm>
          <a:off x="0" y="0"/>
          <a:ext cx="0" cy="0"/>
          <a:chOff x="0" y="0"/>
          <a:chExt cx="0" cy="0"/>
        </a:xfrm>
      </p:grpSpPr>
      <p:sp>
        <p:nvSpPr>
          <p:cNvPr id="103" name="Google Shape;103;p2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2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6" name="Google Shape;106;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8" name="Google Shape;108;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9" name="Google Shape;109;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0" name="Google Shape;110;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 name="Google Shape;113;p2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14" name="Google Shape;114;p26"/>
          <p:cNvSpPr/>
          <p:nvPr>
            <p:ph idx="2" type="pic"/>
          </p:nvPr>
        </p:nvSpPr>
        <p:spPr>
          <a:xfrm>
            <a:off x="4992024" y="1152775"/>
            <a:ext cx="3840300" cy="3416400"/>
          </a:xfrm>
          <a:prstGeom prst="rect">
            <a:avLst/>
          </a:prstGeom>
          <a:noFill/>
          <a:ln>
            <a:noFill/>
          </a:ln>
        </p:spPr>
      </p:sp>
      <p:sp>
        <p:nvSpPr>
          <p:cNvPr id="115" name="Google Shape;115;p2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16" name="Shape 116"/>
        <p:cNvGrpSpPr/>
        <p:nvPr/>
      </p:nvGrpSpPr>
      <p:grpSpPr>
        <a:xfrm>
          <a:off x="0" y="0"/>
          <a:ext cx="0" cy="0"/>
          <a:chOff x="0" y="0"/>
          <a:chExt cx="0" cy="0"/>
        </a:xfrm>
      </p:grpSpPr>
      <p:sp>
        <p:nvSpPr>
          <p:cNvPr id="117" name="Google Shape;117;p2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9" name="Google Shape;119;p2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0" name="Google Shape;120;p27"/>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1" name="Google Shape;121;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2" name="Google Shape;122;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3" name="Shape 123"/>
        <p:cNvGrpSpPr/>
        <p:nvPr/>
      </p:nvGrpSpPr>
      <p:grpSpPr>
        <a:xfrm>
          <a:off x="0" y="0"/>
          <a:ext cx="0" cy="0"/>
          <a:chOff x="0" y="0"/>
          <a:chExt cx="0" cy="0"/>
        </a:xfrm>
      </p:grpSpPr>
      <p:sp>
        <p:nvSpPr>
          <p:cNvPr id="124" name="Google Shape;124;p2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6" name="Google Shape;126;p28"/>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7" name="Google Shape;127;p28"/>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8" name="Google Shape;128;p2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9" name="Google Shape;129;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 name="Google Shape;130;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2" name="Shape 132"/>
        <p:cNvGrpSpPr/>
        <p:nvPr/>
      </p:nvGrpSpPr>
      <p:grpSpPr>
        <a:xfrm>
          <a:off x="0" y="0"/>
          <a:ext cx="0" cy="0"/>
          <a:chOff x="0" y="0"/>
          <a:chExt cx="0" cy="0"/>
        </a:xfrm>
      </p:grpSpPr>
      <p:sp>
        <p:nvSpPr>
          <p:cNvPr id="133" name="Google Shape;133;p2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5" name="Google Shape;135;p29"/>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6" name="Google Shape;136;p29"/>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7" name="Google Shape;137;p29"/>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8" name="Google Shape;138;p2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9" name="Google Shape;139;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0" name="Google Shape;140;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5" name="Google Shape;145;p3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7" name="Shape 147"/>
        <p:cNvGrpSpPr/>
        <p:nvPr/>
      </p:nvGrpSpPr>
      <p:grpSpPr>
        <a:xfrm>
          <a:off x="0" y="0"/>
          <a:ext cx="0" cy="0"/>
          <a:chOff x="0" y="0"/>
          <a:chExt cx="0" cy="0"/>
        </a:xfrm>
      </p:grpSpPr>
      <p:sp>
        <p:nvSpPr>
          <p:cNvPr id="148" name="Google Shape;148;p3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31"/>
          <p:cNvSpPr/>
          <p:nvPr>
            <p:ph idx="2" type="pic"/>
          </p:nvPr>
        </p:nvSpPr>
        <p:spPr>
          <a:xfrm>
            <a:off x="4804825" y="1133300"/>
            <a:ext cx="4027500" cy="2392800"/>
          </a:xfrm>
          <a:prstGeom prst="rect">
            <a:avLst/>
          </a:prstGeom>
          <a:noFill/>
          <a:ln>
            <a:noFill/>
          </a:ln>
        </p:spPr>
      </p:sp>
      <p:sp>
        <p:nvSpPr>
          <p:cNvPr id="150" name="Google Shape;150;p31"/>
          <p:cNvSpPr/>
          <p:nvPr>
            <p:ph idx="3" type="pic"/>
          </p:nvPr>
        </p:nvSpPr>
        <p:spPr>
          <a:xfrm>
            <a:off x="311725" y="1133300"/>
            <a:ext cx="4027500" cy="2392800"/>
          </a:xfrm>
          <a:prstGeom prst="rect">
            <a:avLst/>
          </a:prstGeom>
          <a:noFill/>
          <a:ln>
            <a:noFill/>
          </a:ln>
        </p:spPr>
      </p:sp>
      <p:sp>
        <p:nvSpPr>
          <p:cNvPr id="151" name="Google Shape;151;p31"/>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 name="Google Shape;154;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5" name="Google Shape;155;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6" name="Shape 156"/>
        <p:cNvGrpSpPr/>
        <p:nvPr/>
      </p:nvGrpSpPr>
      <p:grpSpPr>
        <a:xfrm>
          <a:off x="0" y="0"/>
          <a:ext cx="0" cy="0"/>
          <a:chOff x="0" y="0"/>
          <a:chExt cx="0" cy="0"/>
        </a:xfrm>
      </p:grpSpPr>
      <p:sp>
        <p:nvSpPr>
          <p:cNvPr id="157" name="Google Shape;157;p3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8" name="Google Shape;158;p32"/>
          <p:cNvSpPr/>
          <p:nvPr>
            <p:ph idx="2" type="pic"/>
          </p:nvPr>
        </p:nvSpPr>
        <p:spPr>
          <a:xfrm>
            <a:off x="6205225" y="1128325"/>
            <a:ext cx="2627100" cy="2273100"/>
          </a:xfrm>
          <a:prstGeom prst="rect">
            <a:avLst/>
          </a:prstGeom>
          <a:noFill/>
          <a:ln>
            <a:noFill/>
          </a:ln>
        </p:spPr>
      </p:sp>
      <p:sp>
        <p:nvSpPr>
          <p:cNvPr id="159" name="Google Shape;159;p32"/>
          <p:cNvSpPr/>
          <p:nvPr>
            <p:ph idx="3" type="pic"/>
          </p:nvPr>
        </p:nvSpPr>
        <p:spPr>
          <a:xfrm>
            <a:off x="311725" y="1128325"/>
            <a:ext cx="2627100" cy="2273100"/>
          </a:xfrm>
          <a:prstGeom prst="rect">
            <a:avLst/>
          </a:prstGeom>
          <a:noFill/>
          <a:ln>
            <a:noFill/>
          </a:ln>
        </p:spPr>
      </p:sp>
      <p:sp>
        <p:nvSpPr>
          <p:cNvPr id="160" name="Google Shape;160;p32"/>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1" name="Google Shape;161;p32"/>
          <p:cNvSpPr/>
          <p:nvPr>
            <p:ph idx="5" type="pic"/>
          </p:nvPr>
        </p:nvSpPr>
        <p:spPr>
          <a:xfrm>
            <a:off x="3255250" y="1128325"/>
            <a:ext cx="2627100" cy="2273100"/>
          </a:xfrm>
          <a:prstGeom prst="rect">
            <a:avLst/>
          </a:prstGeom>
          <a:noFill/>
          <a:ln>
            <a:noFill/>
          </a:ln>
        </p:spPr>
      </p:sp>
      <p:sp>
        <p:nvSpPr>
          <p:cNvPr id="162" name="Google Shape;162;p32"/>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3" name="Google Shape;163;p3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6" name="Google Shape;166;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7" name="Google Shape;167;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8" name="Shape 168"/>
        <p:cNvGrpSpPr/>
        <p:nvPr/>
      </p:nvGrpSpPr>
      <p:grpSpPr>
        <a:xfrm>
          <a:off x="0" y="0"/>
          <a:ext cx="0" cy="0"/>
          <a:chOff x="0" y="0"/>
          <a:chExt cx="0" cy="0"/>
        </a:xfrm>
      </p:grpSpPr>
      <p:sp>
        <p:nvSpPr>
          <p:cNvPr id="169" name="Google Shape;169;p33"/>
          <p:cNvSpPr/>
          <p:nvPr>
            <p:ph idx="2" type="pic"/>
          </p:nvPr>
        </p:nvSpPr>
        <p:spPr>
          <a:xfrm>
            <a:off x="311700" y="445025"/>
            <a:ext cx="8520600" cy="4218300"/>
          </a:xfrm>
          <a:prstGeom prst="rect">
            <a:avLst/>
          </a:prstGeom>
          <a:noFill/>
          <a:ln>
            <a:noFill/>
          </a:ln>
        </p:spPr>
      </p:sp>
      <p:sp>
        <p:nvSpPr>
          <p:cNvPr id="170" name="Google Shape;170;p3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71" name="Shape 171"/>
        <p:cNvGrpSpPr/>
        <p:nvPr/>
      </p:nvGrpSpPr>
      <p:grpSpPr>
        <a:xfrm>
          <a:off x="0" y="0"/>
          <a:ext cx="0" cy="0"/>
          <a:chOff x="0" y="0"/>
          <a:chExt cx="0" cy="0"/>
        </a:xfrm>
      </p:grpSpPr>
      <p:sp>
        <p:nvSpPr>
          <p:cNvPr id="172" name="Google Shape;172;p3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34"/>
          <p:cNvSpPr/>
          <p:nvPr>
            <p:ph idx="2" type="pic"/>
          </p:nvPr>
        </p:nvSpPr>
        <p:spPr>
          <a:xfrm>
            <a:off x="3389600" y="118913"/>
            <a:ext cx="1643700" cy="1535100"/>
          </a:xfrm>
          <a:prstGeom prst="rect">
            <a:avLst/>
          </a:prstGeom>
          <a:noFill/>
          <a:ln>
            <a:noFill/>
          </a:ln>
        </p:spPr>
      </p:sp>
      <p:sp>
        <p:nvSpPr>
          <p:cNvPr id="174" name="Google Shape;174;p34"/>
          <p:cNvSpPr/>
          <p:nvPr>
            <p:ph idx="3" type="pic"/>
          </p:nvPr>
        </p:nvSpPr>
        <p:spPr>
          <a:xfrm>
            <a:off x="5195935" y="118913"/>
            <a:ext cx="1643700" cy="1535100"/>
          </a:xfrm>
          <a:prstGeom prst="rect">
            <a:avLst/>
          </a:prstGeom>
          <a:noFill/>
          <a:ln>
            <a:noFill/>
          </a:ln>
        </p:spPr>
      </p:sp>
      <p:sp>
        <p:nvSpPr>
          <p:cNvPr id="175" name="Google Shape;175;p34"/>
          <p:cNvSpPr/>
          <p:nvPr>
            <p:ph idx="4" type="pic"/>
          </p:nvPr>
        </p:nvSpPr>
        <p:spPr>
          <a:xfrm>
            <a:off x="7002270" y="118913"/>
            <a:ext cx="1643700" cy="1535100"/>
          </a:xfrm>
          <a:prstGeom prst="rect">
            <a:avLst/>
          </a:prstGeom>
          <a:noFill/>
          <a:ln>
            <a:noFill/>
          </a:ln>
        </p:spPr>
      </p:sp>
      <p:sp>
        <p:nvSpPr>
          <p:cNvPr id="176" name="Google Shape;176;p34"/>
          <p:cNvSpPr/>
          <p:nvPr>
            <p:ph idx="5" type="pic"/>
          </p:nvPr>
        </p:nvSpPr>
        <p:spPr>
          <a:xfrm>
            <a:off x="3389588" y="1804212"/>
            <a:ext cx="1643700" cy="1535100"/>
          </a:xfrm>
          <a:prstGeom prst="rect">
            <a:avLst/>
          </a:prstGeom>
          <a:noFill/>
          <a:ln>
            <a:noFill/>
          </a:ln>
        </p:spPr>
      </p:sp>
      <p:sp>
        <p:nvSpPr>
          <p:cNvPr id="177" name="Google Shape;177;p34"/>
          <p:cNvSpPr/>
          <p:nvPr>
            <p:ph idx="6" type="pic"/>
          </p:nvPr>
        </p:nvSpPr>
        <p:spPr>
          <a:xfrm>
            <a:off x="5195922" y="1804212"/>
            <a:ext cx="1643700" cy="1535100"/>
          </a:xfrm>
          <a:prstGeom prst="rect">
            <a:avLst/>
          </a:prstGeom>
          <a:noFill/>
          <a:ln>
            <a:noFill/>
          </a:ln>
        </p:spPr>
      </p:sp>
      <p:sp>
        <p:nvSpPr>
          <p:cNvPr id="178" name="Google Shape;178;p34"/>
          <p:cNvSpPr/>
          <p:nvPr>
            <p:ph idx="7" type="pic"/>
          </p:nvPr>
        </p:nvSpPr>
        <p:spPr>
          <a:xfrm>
            <a:off x="7002257" y="1804212"/>
            <a:ext cx="1643700" cy="1535100"/>
          </a:xfrm>
          <a:prstGeom prst="rect">
            <a:avLst/>
          </a:prstGeom>
          <a:noFill/>
          <a:ln>
            <a:noFill/>
          </a:ln>
        </p:spPr>
      </p:sp>
      <p:sp>
        <p:nvSpPr>
          <p:cNvPr id="179" name="Google Shape;179;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34"/>
          <p:cNvSpPr/>
          <p:nvPr>
            <p:ph idx="8" type="pic"/>
          </p:nvPr>
        </p:nvSpPr>
        <p:spPr>
          <a:xfrm>
            <a:off x="3389588" y="3489487"/>
            <a:ext cx="1643700" cy="1535100"/>
          </a:xfrm>
          <a:prstGeom prst="rect">
            <a:avLst/>
          </a:prstGeom>
          <a:noFill/>
          <a:ln>
            <a:noFill/>
          </a:ln>
        </p:spPr>
      </p:sp>
      <p:sp>
        <p:nvSpPr>
          <p:cNvPr id="181" name="Google Shape;181;p34"/>
          <p:cNvSpPr/>
          <p:nvPr>
            <p:ph idx="9" type="pic"/>
          </p:nvPr>
        </p:nvSpPr>
        <p:spPr>
          <a:xfrm>
            <a:off x="5195922" y="3489487"/>
            <a:ext cx="1643700" cy="1535100"/>
          </a:xfrm>
          <a:prstGeom prst="rect">
            <a:avLst/>
          </a:prstGeom>
          <a:noFill/>
          <a:ln>
            <a:noFill/>
          </a:ln>
        </p:spPr>
      </p:sp>
      <p:sp>
        <p:nvSpPr>
          <p:cNvPr id="182" name="Google Shape;182;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83" name="Shape 183"/>
        <p:cNvGrpSpPr/>
        <p:nvPr/>
      </p:nvGrpSpPr>
      <p:grpSpPr>
        <a:xfrm>
          <a:off x="0" y="0"/>
          <a:ext cx="0" cy="0"/>
          <a:chOff x="0" y="0"/>
          <a:chExt cx="0" cy="0"/>
        </a:xfrm>
      </p:grpSpPr>
      <p:grpSp>
        <p:nvGrpSpPr>
          <p:cNvPr id="184" name="Google Shape;184;p35"/>
          <p:cNvGrpSpPr/>
          <p:nvPr/>
        </p:nvGrpSpPr>
        <p:grpSpPr>
          <a:xfrm>
            <a:off x="75" y="256675"/>
            <a:ext cx="3798141" cy="1190474"/>
            <a:chOff x="75" y="256675"/>
            <a:chExt cx="3798141" cy="1190474"/>
          </a:xfrm>
        </p:grpSpPr>
        <p:sp>
          <p:nvSpPr>
            <p:cNvPr id="185" name="Google Shape;185;p35"/>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86" name="Google Shape;186;p35"/>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87" name="Google Shape;187;p35"/>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8" name="Google Shape;188;p35"/>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89" name="Google Shape;189;p35"/>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0" name="Google Shape;190;p35"/>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1" name="Google Shape;191;p35"/>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2" name="Google Shape;192;p35"/>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3" name="Google Shape;193;p35"/>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4" name="Google Shape;194;p35"/>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5" name="Google Shape;195;p35"/>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6" name="Google Shape;196;p35"/>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7" name="Google Shape;197;p35"/>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ph idx="2" type="pic"/>
          </p:nvPr>
        </p:nvSpPr>
        <p:spPr>
          <a:xfrm rot="299990">
            <a:off x="716131" y="2331244"/>
            <a:ext cx="3686628" cy="2455534"/>
          </a:xfrm>
          <a:prstGeom prst="snip1Rect">
            <a:avLst>
              <a:gd fmla="val 16667" name="adj"/>
            </a:avLst>
          </a:prstGeom>
          <a:noFill/>
          <a:ln>
            <a:noFill/>
          </a:ln>
        </p:spPr>
      </p:sp>
      <p:sp>
        <p:nvSpPr>
          <p:cNvPr id="200" name="Google Shape;200;p36"/>
          <p:cNvSpPr/>
          <p:nvPr>
            <p:ph idx="3" type="pic"/>
          </p:nvPr>
        </p:nvSpPr>
        <p:spPr>
          <a:xfrm rot="-300269">
            <a:off x="4741294" y="2331368"/>
            <a:ext cx="3686654" cy="2455534"/>
          </a:xfrm>
          <a:prstGeom prst="snip1Rect">
            <a:avLst>
              <a:gd fmla="val 16667" name="adj"/>
            </a:avLst>
          </a:prstGeom>
          <a:noFill/>
          <a:ln>
            <a:noFill/>
          </a:ln>
        </p:spPr>
      </p:sp>
      <p:sp>
        <p:nvSpPr>
          <p:cNvPr id="201" name="Google Shape;201;p36"/>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2" name="Google Shape;202;p36"/>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3" name="Google Shape;203;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6"/>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5" name="Google Shape;205;p36"/>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206" name="Shape 206"/>
        <p:cNvGrpSpPr/>
        <p:nvPr/>
      </p:nvGrpSpPr>
      <p:grpSpPr>
        <a:xfrm>
          <a:off x="0" y="0"/>
          <a:ext cx="0" cy="0"/>
          <a:chOff x="0" y="0"/>
          <a:chExt cx="0" cy="0"/>
        </a:xfrm>
      </p:grpSpPr>
      <p:sp>
        <p:nvSpPr>
          <p:cNvPr id="207" name="Google Shape;207;p37"/>
          <p:cNvSpPr/>
          <p:nvPr>
            <p:ph idx="2" type="pic"/>
          </p:nvPr>
        </p:nvSpPr>
        <p:spPr>
          <a:xfrm rot="299990">
            <a:off x="716131" y="2331244"/>
            <a:ext cx="3686628" cy="2455534"/>
          </a:xfrm>
          <a:prstGeom prst="snip1Rect">
            <a:avLst>
              <a:gd fmla="val 16667" name="adj"/>
            </a:avLst>
          </a:prstGeom>
          <a:noFill/>
          <a:ln>
            <a:noFill/>
          </a:ln>
        </p:spPr>
      </p:sp>
      <p:sp>
        <p:nvSpPr>
          <p:cNvPr id="208" name="Google Shape;208;p37"/>
          <p:cNvSpPr/>
          <p:nvPr>
            <p:ph idx="3" type="pic"/>
          </p:nvPr>
        </p:nvSpPr>
        <p:spPr>
          <a:xfrm rot="-300269">
            <a:off x="4741294" y="2331368"/>
            <a:ext cx="3686654" cy="2455534"/>
          </a:xfrm>
          <a:prstGeom prst="snip1Rect">
            <a:avLst>
              <a:gd fmla="val 16667" name="adj"/>
            </a:avLst>
          </a:prstGeom>
          <a:noFill/>
          <a:ln>
            <a:noFill/>
          </a:ln>
        </p:spPr>
      </p:sp>
      <p:sp>
        <p:nvSpPr>
          <p:cNvPr id="209" name="Google Shape;209;p3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7"/>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2" name="Google Shape;212;p37"/>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3" name="Google Shape;213;p37"/>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4" name="Google Shape;214;p37"/>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5" name="Google Shape;215;p3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6" name="Google Shape;216;p3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217" name="Shape 217"/>
        <p:cNvGrpSpPr/>
        <p:nvPr/>
      </p:nvGrpSpPr>
      <p:grpSpPr>
        <a:xfrm>
          <a:off x="0" y="0"/>
          <a:ext cx="0" cy="0"/>
          <a:chOff x="0" y="0"/>
          <a:chExt cx="0" cy="0"/>
        </a:xfrm>
      </p:grpSpPr>
      <p:grpSp>
        <p:nvGrpSpPr>
          <p:cNvPr id="218" name="Google Shape;218;p38"/>
          <p:cNvGrpSpPr/>
          <p:nvPr/>
        </p:nvGrpSpPr>
        <p:grpSpPr>
          <a:xfrm>
            <a:off x="0" y="-444900"/>
            <a:ext cx="9144000" cy="5588500"/>
            <a:chOff x="0" y="-444900"/>
            <a:chExt cx="9144000" cy="5588500"/>
          </a:xfrm>
        </p:grpSpPr>
        <p:grpSp>
          <p:nvGrpSpPr>
            <p:cNvPr id="219" name="Google Shape;219;p38"/>
            <p:cNvGrpSpPr/>
            <p:nvPr/>
          </p:nvGrpSpPr>
          <p:grpSpPr>
            <a:xfrm>
              <a:off x="0" y="100"/>
              <a:ext cx="9144000" cy="5143500"/>
              <a:chOff x="0" y="100"/>
              <a:chExt cx="9144000" cy="5143500"/>
            </a:xfrm>
          </p:grpSpPr>
          <p:sp>
            <p:nvSpPr>
              <p:cNvPr id="220" name="Google Shape;220;p3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21" name="Google Shape;221;p3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22" name="Google Shape;222;p3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23" name="Google Shape;223;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8"/>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5" name="Google Shape;225;p38"/>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26" name="Google Shape;226;p38"/>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27" name="Google Shape;227;p38"/>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228" name="Shape 228"/>
        <p:cNvGrpSpPr/>
        <p:nvPr/>
      </p:nvGrpSpPr>
      <p:grpSpPr>
        <a:xfrm>
          <a:off x="0" y="0"/>
          <a:ext cx="0" cy="0"/>
          <a:chOff x="0" y="0"/>
          <a:chExt cx="0" cy="0"/>
        </a:xfrm>
      </p:grpSpPr>
      <p:sp>
        <p:nvSpPr>
          <p:cNvPr id="229" name="Google Shape;229;p39"/>
          <p:cNvSpPr/>
          <p:nvPr>
            <p:ph idx="2" type="pic"/>
          </p:nvPr>
        </p:nvSpPr>
        <p:spPr>
          <a:xfrm rot="299866">
            <a:off x="764484" y="2679783"/>
            <a:ext cx="1938771" cy="1938771"/>
          </a:xfrm>
          <a:prstGeom prst="snip1Rect">
            <a:avLst>
              <a:gd fmla="val 16667" name="adj"/>
            </a:avLst>
          </a:prstGeom>
          <a:noFill/>
          <a:ln>
            <a:noFill/>
          </a:ln>
        </p:spPr>
      </p:sp>
      <p:sp>
        <p:nvSpPr>
          <p:cNvPr id="230" name="Google Shape;230;p39"/>
          <p:cNvSpPr/>
          <p:nvPr>
            <p:ph idx="3" type="pic"/>
          </p:nvPr>
        </p:nvSpPr>
        <p:spPr>
          <a:xfrm rot="-299913">
            <a:off x="3602840" y="2620826"/>
            <a:ext cx="1938472" cy="1938472"/>
          </a:xfrm>
          <a:prstGeom prst="snip1Rect">
            <a:avLst>
              <a:gd fmla="val 16667" name="adj"/>
            </a:avLst>
          </a:prstGeom>
          <a:noFill/>
          <a:ln>
            <a:noFill/>
          </a:ln>
        </p:spPr>
      </p:sp>
      <p:sp>
        <p:nvSpPr>
          <p:cNvPr id="231" name="Google Shape;231;p39"/>
          <p:cNvSpPr/>
          <p:nvPr>
            <p:ph idx="4" type="pic"/>
          </p:nvPr>
        </p:nvSpPr>
        <p:spPr>
          <a:xfrm rot="299913">
            <a:off x="6440891" y="2679947"/>
            <a:ext cx="1938472" cy="1938472"/>
          </a:xfrm>
          <a:prstGeom prst="snip1Rect">
            <a:avLst>
              <a:gd fmla="val 16667" name="adj"/>
            </a:avLst>
          </a:prstGeom>
          <a:noFill/>
          <a:ln>
            <a:noFill/>
          </a:ln>
        </p:spPr>
      </p:sp>
      <p:sp>
        <p:nvSpPr>
          <p:cNvPr id="232" name="Google Shape;232;p3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9"/>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4" name="Google Shape;234;p39"/>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5" name="Google Shape;235;p39"/>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6" name="Google Shape;236;p39"/>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7" name="Google Shape;237;p39"/>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8" name="Google Shape;238;p39"/>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9" name="Google Shape;239;p3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0" name="Google Shape;240;p39"/>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1" name="Google Shape;241;p39"/>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242" name="Shape 242"/>
        <p:cNvGrpSpPr/>
        <p:nvPr/>
      </p:nvGrpSpPr>
      <p:grpSpPr>
        <a:xfrm>
          <a:off x="0" y="0"/>
          <a:ext cx="0" cy="0"/>
          <a:chOff x="0" y="0"/>
          <a:chExt cx="0" cy="0"/>
        </a:xfrm>
      </p:grpSpPr>
      <p:sp>
        <p:nvSpPr>
          <p:cNvPr id="243" name="Google Shape;243;p40"/>
          <p:cNvSpPr/>
          <p:nvPr>
            <p:ph idx="2" type="pic"/>
          </p:nvPr>
        </p:nvSpPr>
        <p:spPr>
          <a:xfrm>
            <a:off x="434125" y="2147825"/>
            <a:ext cx="8275200" cy="2679300"/>
          </a:xfrm>
          <a:prstGeom prst="snip1Rect">
            <a:avLst>
              <a:gd fmla="val 29467" name="adj"/>
            </a:avLst>
          </a:prstGeom>
          <a:noFill/>
          <a:ln>
            <a:noFill/>
          </a:ln>
        </p:spPr>
      </p:sp>
      <p:sp>
        <p:nvSpPr>
          <p:cNvPr id="244" name="Google Shape;244;p4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40"/>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47" name="Google Shape;247;p40"/>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8" name="Google Shape;248;p40"/>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49" name="Shape 249"/>
        <p:cNvGrpSpPr/>
        <p:nvPr/>
      </p:nvGrpSpPr>
      <p:grpSpPr>
        <a:xfrm>
          <a:off x="0" y="0"/>
          <a:ext cx="0" cy="0"/>
          <a:chOff x="0" y="0"/>
          <a:chExt cx="0" cy="0"/>
        </a:xfrm>
      </p:grpSpPr>
      <p:grpSp>
        <p:nvGrpSpPr>
          <p:cNvPr id="250" name="Google Shape;250;p41"/>
          <p:cNvGrpSpPr/>
          <p:nvPr/>
        </p:nvGrpSpPr>
        <p:grpSpPr>
          <a:xfrm>
            <a:off x="433788" y="1202208"/>
            <a:ext cx="2632899" cy="904617"/>
            <a:chOff x="433788" y="1202208"/>
            <a:chExt cx="2632899" cy="904617"/>
          </a:xfrm>
        </p:grpSpPr>
        <p:sp>
          <p:nvSpPr>
            <p:cNvPr id="251" name="Google Shape;251;p41"/>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52" name="Google Shape;252;p41"/>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53" name="Google Shape;253;p41"/>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54" name="Google Shape;254;p41"/>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55" name="Google Shape;255;p41"/>
          <p:cNvSpPr/>
          <p:nvPr>
            <p:ph idx="3" type="pic"/>
          </p:nvPr>
        </p:nvSpPr>
        <p:spPr>
          <a:xfrm>
            <a:off x="434125" y="2147825"/>
            <a:ext cx="8275200" cy="2679300"/>
          </a:xfrm>
          <a:prstGeom prst="snip1Rect">
            <a:avLst>
              <a:gd fmla="val 29467" name="adj"/>
            </a:avLst>
          </a:prstGeom>
          <a:noFill/>
          <a:ln>
            <a:noFill/>
          </a:ln>
        </p:spPr>
      </p:sp>
      <p:sp>
        <p:nvSpPr>
          <p:cNvPr id="256" name="Google Shape;256;p4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4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9" name="Google Shape;259;p4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60" name="Shape 260"/>
        <p:cNvGrpSpPr/>
        <p:nvPr/>
      </p:nvGrpSpPr>
      <p:grpSpPr>
        <a:xfrm>
          <a:off x="0" y="0"/>
          <a:ext cx="0" cy="0"/>
          <a:chOff x="0" y="0"/>
          <a:chExt cx="0" cy="0"/>
        </a:xfrm>
      </p:grpSpPr>
      <p:grpSp>
        <p:nvGrpSpPr>
          <p:cNvPr id="261" name="Google Shape;261;p42"/>
          <p:cNvGrpSpPr/>
          <p:nvPr/>
        </p:nvGrpSpPr>
        <p:grpSpPr>
          <a:xfrm>
            <a:off x="3253950" y="1202208"/>
            <a:ext cx="2632899" cy="904617"/>
            <a:chOff x="3253950" y="1202208"/>
            <a:chExt cx="2632899" cy="904617"/>
          </a:xfrm>
        </p:grpSpPr>
        <p:sp>
          <p:nvSpPr>
            <p:cNvPr id="262" name="Google Shape;262;p42"/>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63" name="Google Shape;263;p42"/>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64" name="Google Shape;264;p42"/>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65" name="Google Shape;265;p42"/>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66" name="Google Shape;266;p42"/>
          <p:cNvSpPr/>
          <p:nvPr>
            <p:ph idx="3" type="pic"/>
          </p:nvPr>
        </p:nvSpPr>
        <p:spPr>
          <a:xfrm>
            <a:off x="434125" y="2147825"/>
            <a:ext cx="8275200" cy="2679300"/>
          </a:xfrm>
          <a:prstGeom prst="snip1Rect">
            <a:avLst>
              <a:gd fmla="val 29467" name="adj"/>
            </a:avLst>
          </a:prstGeom>
          <a:noFill/>
          <a:ln>
            <a:noFill/>
          </a:ln>
        </p:spPr>
      </p:sp>
      <p:sp>
        <p:nvSpPr>
          <p:cNvPr id="267" name="Google Shape;267;p4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2"/>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9" name="Google Shape;269;p42"/>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0" name="Google Shape;270;p42"/>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71" name="Shape 271"/>
        <p:cNvGrpSpPr/>
        <p:nvPr/>
      </p:nvGrpSpPr>
      <p:grpSpPr>
        <a:xfrm>
          <a:off x="0" y="0"/>
          <a:ext cx="0" cy="0"/>
          <a:chOff x="0" y="0"/>
          <a:chExt cx="0" cy="0"/>
        </a:xfrm>
      </p:grpSpPr>
      <p:sp>
        <p:nvSpPr>
          <p:cNvPr id="272" name="Google Shape;272;p43"/>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73" name="Google Shape;273;p43"/>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74" name="Google Shape;274;p43"/>
          <p:cNvSpPr/>
          <p:nvPr>
            <p:ph idx="2" type="pic"/>
          </p:nvPr>
        </p:nvSpPr>
        <p:spPr>
          <a:xfrm>
            <a:off x="434125" y="2147825"/>
            <a:ext cx="8275200" cy="2679300"/>
          </a:xfrm>
          <a:prstGeom prst="snip1Rect">
            <a:avLst>
              <a:gd fmla="val 29467" name="adj"/>
            </a:avLst>
          </a:prstGeom>
          <a:noFill/>
          <a:ln>
            <a:noFill/>
          </a:ln>
        </p:spPr>
      </p:sp>
      <p:sp>
        <p:nvSpPr>
          <p:cNvPr id="275" name="Google Shape;275;p43"/>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76" name="Google Shape;276;p4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3"/>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8" name="Google Shape;278;p43"/>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9" name="Google Shape;279;p43"/>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80" name="Google Shape;280;p43"/>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81" name="Shape 281"/>
        <p:cNvGrpSpPr/>
        <p:nvPr/>
      </p:nvGrpSpPr>
      <p:grpSpPr>
        <a:xfrm>
          <a:off x="0" y="0"/>
          <a:ext cx="0" cy="0"/>
          <a:chOff x="0" y="0"/>
          <a:chExt cx="0" cy="0"/>
        </a:xfrm>
      </p:grpSpPr>
      <p:grpSp>
        <p:nvGrpSpPr>
          <p:cNvPr id="282" name="Google Shape;282;p44"/>
          <p:cNvGrpSpPr/>
          <p:nvPr/>
        </p:nvGrpSpPr>
        <p:grpSpPr>
          <a:xfrm>
            <a:off x="0" y="-444900"/>
            <a:ext cx="9144000" cy="5588500"/>
            <a:chOff x="0" y="-444900"/>
            <a:chExt cx="9144000" cy="5588500"/>
          </a:xfrm>
        </p:grpSpPr>
        <p:grpSp>
          <p:nvGrpSpPr>
            <p:cNvPr id="283" name="Google Shape;283;p44"/>
            <p:cNvGrpSpPr/>
            <p:nvPr/>
          </p:nvGrpSpPr>
          <p:grpSpPr>
            <a:xfrm>
              <a:off x="0" y="100"/>
              <a:ext cx="9144000" cy="5143500"/>
              <a:chOff x="0" y="100"/>
              <a:chExt cx="9144000" cy="5143500"/>
            </a:xfrm>
          </p:grpSpPr>
          <p:sp>
            <p:nvSpPr>
              <p:cNvPr id="284" name="Google Shape;284;p44"/>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85" name="Google Shape;285;p44"/>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86" name="Google Shape;286;p44"/>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7" name="Google Shape;287;p4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4"/>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9" name="Google Shape;289;p44"/>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90" name="Google Shape;290;p44"/>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1" name="Google Shape;291;p44"/>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92" name="Shape 292"/>
        <p:cNvGrpSpPr/>
        <p:nvPr/>
      </p:nvGrpSpPr>
      <p:grpSpPr>
        <a:xfrm>
          <a:off x="0" y="0"/>
          <a:ext cx="0" cy="0"/>
          <a:chOff x="0" y="0"/>
          <a:chExt cx="0" cy="0"/>
        </a:xfrm>
      </p:grpSpPr>
      <p:sp>
        <p:nvSpPr>
          <p:cNvPr id="293" name="Google Shape;293;p45"/>
          <p:cNvSpPr/>
          <p:nvPr>
            <p:ph idx="2" type="pic"/>
          </p:nvPr>
        </p:nvSpPr>
        <p:spPr>
          <a:xfrm rot="300107">
            <a:off x="4903200" y="846465"/>
            <a:ext cx="3950142" cy="3456249"/>
          </a:xfrm>
          <a:prstGeom prst="snip1Rect">
            <a:avLst>
              <a:gd fmla="val 16667" name="adj"/>
            </a:avLst>
          </a:prstGeom>
          <a:noFill/>
          <a:ln>
            <a:noFill/>
          </a:ln>
        </p:spPr>
      </p:sp>
      <p:sp>
        <p:nvSpPr>
          <p:cNvPr id="294" name="Google Shape;294;p4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45"/>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6" name="Google Shape;296;p45"/>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97" name="Google Shape;297;p45"/>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98" name="Google Shape;298;p45"/>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99" name="Shape 299"/>
        <p:cNvGrpSpPr/>
        <p:nvPr/>
      </p:nvGrpSpPr>
      <p:grpSpPr>
        <a:xfrm>
          <a:off x="0" y="0"/>
          <a:ext cx="0" cy="0"/>
          <a:chOff x="0" y="0"/>
          <a:chExt cx="0" cy="0"/>
        </a:xfrm>
      </p:grpSpPr>
      <p:sp>
        <p:nvSpPr>
          <p:cNvPr id="300" name="Google Shape;300;p46"/>
          <p:cNvSpPr/>
          <p:nvPr>
            <p:ph idx="2" type="pic"/>
          </p:nvPr>
        </p:nvSpPr>
        <p:spPr>
          <a:xfrm rot="-300067">
            <a:off x="550589" y="883785"/>
            <a:ext cx="3630622" cy="3658027"/>
          </a:xfrm>
          <a:prstGeom prst="snip1Rect">
            <a:avLst>
              <a:gd fmla="val 16667" name="adj"/>
            </a:avLst>
          </a:prstGeom>
          <a:noFill/>
          <a:ln>
            <a:noFill/>
          </a:ln>
        </p:spPr>
      </p:sp>
      <p:sp>
        <p:nvSpPr>
          <p:cNvPr id="301" name="Google Shape;301;p4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6"/>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3" name="Google Shape;303;p46"/>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304" name="Google Shape;304;p4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05" name="Google Shape;305;p4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306" name="Shape 306"/>
        <p:cNvGrpSpPr/>
        <p:nvPr/>
      </p:nvGrpSpPr>
      <p:grpSpPr>
        <a:xfrm>
          <a:off x="0" y="0"/>
          <a:ext cx="0" cy="0"/>
          <a:chOff x="0" y="0"/>
          <a:chExt cx="0" cy="0"/>
        </a:xfrm>
      </p:grpSpPr>
      <p:sp>
        <p:nvSpPr>
          <p:cNvPr id="307" name="Google Shape;307;p47"/>
          <p:cNvSpPr/>
          <p:nvPr>
            <p:ph idx="2" type="pic"/>
          </p:nvPr>
        </p:nvSpPr>
        <p:spPr>
          <a:xfrm>
            <a:off x="3544863" y="1543050"/>
            <a:ext cx="2057400" cy="2057400"/>
          </a:xfrm>
          <a:prstGeom prst="snip1Rect">
            <a:avLst>
              <a:gd fmla="val 24426" name="adj"/>
            </a:avLst>
          </a:prstGeom>
          <a:noFill/>
          <a:ln>
            <a:noFill/>
          </a:ln>
        </p:spPr>
      </p:sp>
      <p:sp>
        <p:nvSpPr>
          <p:cNvPr id="308" name="Google Shape;308;p47"/>
          <p:cNvSpPr/>
          <p:nvPr>
            <p:ph idx="3" type="pic"/>
          </p:nvPr>
        </p:nvSpPr>
        <p:spPr>
          <a:xfrm>
            <a:off x="6658538" y="1543050"/>
            <a:ext cx="2057400" cy="2057400"/>
          </a:xfrm>
          <a:prstGeom prst="snip1Rect">
            <a:avLst>
              <a:gd fmla="val 24426" name="adj"/>
            </a:avLst>
          </a:prstGeom>
          <a:noFill/>
          <a:ln>
            <a:noFill/>
          </a:ln>
        </p:spPr>
      </p:sp>
      <p:sp>
        <p:nvSpPr>
          <p:cNvPr id="309" name="Google Shape;309;p47"/>
          <p:cNvSpPr/>
          <p:nvPr>
            <p:ph idx="4" type="pic"/>
          </p:nvPr>
        </p:nvSpPr>
        <p:spPr>
          <a:xfrm>
            <a:off x="431200" y="1543050"/>
            <a:ext cx="2057400" cy="2057400"/>
          </a:xfrm>
          <a:prstGeom prst="snip1Rect">
            <a:avLst>
              <a:gd fmla="val 24426" name="adj"/>
            </a:avLst>
          </a:prstGeom>
          <a:noFill/>
          <a:ln>
            <a:noFill/>
          </a:ln>
        </p:spPr>
      </p:sp>
      <p:sp>
        <p:nvSpPr>
          <p:cNvPr id="310" name="Google Shape;310;p4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4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47"/>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3" name="Google Shape;313;p47"/>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4" name="Google Shape;314;p47"/>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5" name="Google Shape;315;p4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6" name="Google Shape;316;p4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317" name="Shape 317"/>
        <p:cNvGrpSpPr/>
        <p:nvPr/>
      </p:nvGrpSpPr>
      <p:grpSpPr>
        <a:xfrm>
          <a:off x="0" y="0"/>
          <a:ext cx="0" cy="0"/>
          <a:chOff x="0" y="0"/>
          <a:chExt cx="0" cy="0"/>
        </a:xfrm>
      </p:grpSpPr>
      <p:grpSp>
        <p:nvGrpSpPr>
          <p:cNvPr id="318" name="Google Shape;318;p48"/>
          <p:cNvGrpSpPr/>
          <p:nvPr/>
        </p:nvGrpSpPr>
        <p:grpSpPr>
          <a:xfrm>
            <a:off x="0" y="-444900"/>
            <a:ext cx="9144000" cy="5588500"/>
            <a:chOff x="0" y="-444900"/>
            <a:chExt cx="9144000" cy="5588500"/>
          </a:xfrm>
        </p:grpSpPr>
        <p:grpSp>
          <p:nvGrpSpPr>
            <p:cNvPr id="319" name="Google Shape;319;p48"/>
            <p:cNvGrpSpPr/>
            <p:nvPr/>
          </p:nvGrpSpPr>
          <p:grpSpPr>
            <a:xfrm>
              <a:off x="0" y="100"/>
              <a:ext cx="9144000" cy="5143500"/>
              <a:chOff x="0" y="100"/>
              <a:chExt cx="9144000" cy="5143500"/>
            </a:xfrm>
          </p:grpSpPr>
          <p:sp>
            <p:nvSpPr>
              <p:cNvPr id="320" name="Google Shape;320;p4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21" name="Google Shape;321;p4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322" name="Google Shape;322;p4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23" name="Google Shape;323;p4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48"/>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25" name="Google Shape;325;p48"/>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6" name="Google Shape;326;p48"/>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7" name="Google Shape;327;p4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28" name="Google Shape;328;p4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329" name="Shape 329"/>
        <p:cNvGrpSpPr/>
        <p:nvPr/>
      </p:nvGrpSpPr>
      <p:grpSpPr>
        <a:xfrm>
          <a:off x="0" y="0"/>
          <a:ext cx="0" cy="0"/>
          <a:chOff x="0" y="0"/>
          <a:chExt cx="0" cy="0"/>
        </a:xfrm>
      </p:grpSpPr>
      <p:grpSp>
        <p:nvGrpSpPr>
          <p:cNvPr id="330" name="Google Shape;330;p49"/>
          <p:cNvGrpSpPr/>
          <p:nvPr/>
        </p:nvGrpSpPr>
        <p:grpSpPr>
          <a:xfrm>
            <a:off x="0" y="-444900"/>
            <a:ext cx="9144000" cy="5588500"/>
            <a:chOff x="0" y="-444900"/>
            <a:chExt cx="9144000" cy="5588500"/>
          </a:xfrm>
        </p:grpSpPr>
        <p:sp>
          <p:nvSpPr>
            <p:cNvPr id="331" name="Google Shape;331;p49"/>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2" name="Google Shape;332;p49"/>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3" name="Google Shape;333;p49"/>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34" name="Google Shape;334;p49"/>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35" name="Google Shape;335;p4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6" name="Google Shape;336;p49"/>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7" name="Google Shape;337;p49"/>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8" name="Google Shape;338;p49"/>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9" name="Google Shape;339;p49"/>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0" name="Google Shape;340;p49"/>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1" name="Google Shape;341;p49"/>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342" name="Shape 342"/>
        <p:cNvGrpSpPr/>
        <p:nvPr/>
      </p:nvGrpSpPr>
      <p:grpSpPr>
        <a:xfrm>
          <a:off x="0" y="0"/>
          <a:ext cx="0" cy="0"/>
          <a:chOff x="0" y="0"/>
          <a:chExt cx="0" cy="0"/>
        </a:xfrm>
      </p:grpSpPr>
      <p:sp>
        <p:nvSpPr>
          <p:cNvPr id="343" name="Google Shape;343;p5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0"/>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45" name="Google Shape;345;p50"/>
          <p:cNvGrpSpPr/>
          <p:nvPr/>
        </p:nvGrpSpPr>
        <p:grpSpPr>
          <a:xfrm rot="300150">
            <a:off x="1277165" y="536719"/>
            <a:ext cx="6594752" cy="4068617"/>
            <a:chOff x="1277284" y="536521"/>
            <a:chExt cx="6594691" cy="4068580"/>
          </a:xfrm>
        </p:grpSpPr>
        <p:grpSp>
          <p:nvGrpSpPr>
            <p:cNvPr id="346" name="Google Shape;346;p50"/>
            <p:cNvGrpSpPr/>
            <p:nvPr/>
          </p:nvGrpSpPr>
          <p:grpSpPr>
            <a:xfrm>
              <a:off x="1277284" y="891662"/>
              <a:ext cx="6594077" cy="3357715"/>
              <a:chOff x="1277284" y="891662"/>
              <a:chExt cx="6594077" cy="3357715"/>
            </a:xfrm>
          </p:grpSpPr>
          <p:sp>
            <p:nvSpPr>
              <p:cNvPr id="347" name="Google Shape;347;p50"/>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48" name="Google Shape;348;p50"/>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49" name="Google Shape;349;p50"/>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50" name="Google Shape;350;p50"/>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51" name="Google Shape;351;p50"/>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52" name="Google Shape;352;p50"/>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53" name="Google Shape;353;p50"/>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4" name="Google Shape;354;p50"/>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5" name="Google Shape;355;p50"/>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1"/>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59" name="Google Shape;359;p51"/>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3.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52" name="Google Shape;52;p13"/>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53" name="Google Shape;53;p1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www.frontiersin.org/journals/marine-science/articles/10.3389/fmars.2023.1070905/full" TargetMode="External"/><Relationship Id="rId4" Type="http://schemas.openxmlformats.org/officeDocument/2006/relationships/hyperlink" Target="https://blog.mdpi.com/2023/12/12/fungi-for-waste-management/#:~:text=Fungi%20achieve%20this%20by%20releasing,fungi%20only%20lowered%20their%20effectiveness" TargetMode="External"/><Relationship Id="rId5" Type="http://schemas.openxmlformats.org/officeDocument/2006/relationships/hyperlink" Target="https://doi.org/10.1016/j.eti.2023.103519" TargetMode="External"/><Relationship Id="rId6" Type="http://schemas.openxmlformats.org/officeDocument/2006/relationships/hyperlink" Target="https://www.sciencedirect.com/science/article/pii/S2352186423005151" TargetMode="External"/><Relationship Id="rId7" Type="http://schemas.openxmlformats.org/officeDocument/2006/relationships/hyperlink" Target="https://www.intechopen.com/chapters/4907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9.jpg"/><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14.jpg"/><Relationship Id="rId5"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63" name="Shape 363"/>
        <p:cNvGrpSpPr/>
        <p:nvPr/>
      </p:nvGrpSpPr>
      <p:grpSpPr>
        <a:xfrm>
          <a:off x="0" y="0"/>
          <a:ext cx="0" cy="0"/>
          <a:chOff x="0" y="0"/>
          <a:chExt cx="0" cy="0"/>
        </a:xfrm>
      </p:grpSpPr>
      <p:sp>
        <p:nvSpPr>
          <p:cNvPr id="364" name="Google Shape;364;p52"/>
          <p:cNvSpPr txBox="1"/>
          <p:nvPr>
            <p:ph type="ctrTitle"/>
          </p:nvPr>
        </p:nvSpPr>
        <p:spPr>
          <a:xfrm>
            <a:off x="1990775" y="1546425"/>
            <a:ext cx="5494800" cy="156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Font typeface="Arial"/>
              <a:buNone/>
            </a:pPr>
            <a:r>
              <a:rPr lang="en"/>
              <a:t>Fungal biotransformation</a:t>
            </a:r>
            <a:endParaRPr/>
          </a:p>
        </p:txBody>
      </p:sp>
      <p:sp>
        <p:nvSpPr>
          <p:cNvPr id="365" name="Google Shape;365;p52"/>
          <p:cNvSpPr txBox="1"/>
          <p:nvPr>
            <p:ph idx="1" type="subTitle"/>
          </p:nvPr>
        </p:nvSpPr>
        <p:spPr>
          <a:xfrm>
            <a:off x="2131800" y="3252475"/>
            <a:ext cx="5494800" cy="56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Taylor Hedley</a:t>
            </a:r>
            <a:endParaRPr/>
          </a:p>
        </p:txBody>
      </p:sp>
      <p:sp>
        <p:nvSpPr>
          <p:cNvPr id="366" name="Google Shape;366;p52"/>
          <p:cNvSpPr txBox="1"/>
          <p:nvPr/>
        </p:nvSpPr>
        <p:spPr>
          <a:xfrm>
            <a:off x="5427200" y="515300"/>
            <a:ext cx="3738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p:txBody>
      </p:sp>
      <p:pic>
        <p:nvPicPr>
          <p:cNvPr id="367" name="Google Shape;367;p52"/>
          <p:cNvPicPr preferRelativeResize="0"/>
          <p:nvPr/>
        </p:nvPicPr>
        <p:blipFill>
          <a:blip r:embed="rId3">
            <a:alphaModFix/>
          </a:blip>
          <a:stretch>
            <a:fillRect/>
          </a:stretch>
        </p:blipFill>
        <p:spPr>
          <a:xfrm rot="1250669">
            <a:off x="5992663" y="55500"/>
            <a:ext cx="2607675" cy="2607675"/>
          </a:xfrm>
          <a:prstGeom prst="rect">
            <a:avLst/>
          </a:prstGeom>
          <a:noFill/>
          <a:ln>
            <a:noFill/>
          </a:ln>
        </p:spPr>
      </p:pic>
      <p:sp>
        <p:nvSpPr>
          <p:cNvPr id="368" name="Google Shape;368;p52"/>
          <p:cNvSpPr txBox="1"/>
          <p:nvPr/>
        </p:nvSpPr>
        <p:spPr>
          <a:xfrm>
            <a:off x="493375" y="3958025"/>
            <a:ext cx="631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p:txBody>
      </p:sp>
      <p:pic>
        <p:nvPicPr>
          <p:cNvPr id="369" name="Google Shape;369;p52"/>
          <p:cNvPicPr preferRelativeResize="0"/>
          <p:nvPr/>
        </p:nvPicPr>
        <p:blipFill>
          <a:blip r:embed="rId4">
            <a:alphaModFix/>
          </a:blip>
          <a:stretch>
            <a:fillRect/>
          </a:stretch>
        </p:blipFill>
        <p:spPr>
          <a:xfrm>
            <a:off x="0" y="2659475"/>
            <a:ext cx="2291600" cy="229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367"/>
                                        </p:tgtEl>
                                        <p:attrNameLst>
                                          <p:attrName>r</p:attrName>
                                        </p:attrNameLst>
                                      </p:cBhvr>
                                    </p:animRo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369"/>
                                        </p:tgtEl>
                                      </p:cBhvr>
                                    </p:animEffect>
                                    <p:set>
                                      <p:cBhvr>
                                        <p:cTn dur="1" fill="hold">
                                          <p:stCondLst>
                                            <p:cond delay="1000"/>
                                          </p:stCondLst>
                                        </p:cTn>
                                        <p:tgtEl>
                                          <p:spTgt spid="3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8" name="Shape 458"/>
        <p:cNvGrpSpPr/>
        <p:nvPr/>
      </p:nvGrpSpPr>
      <p:grpSpPr>
        <a:xfrm>
          <a:off x="0" y="0"/>
          <a:ext cx="0" cy="0"/>
          <a:chOff x="0" y="0"/>
          <a:chExt cx="0" cy="0"/>
        </a:xfrm>
      </p:grpSpPr>
      <p:sp>
        <p:nvSpPr>
          <p:cNvPr id="459" name="Google Shape;459;p61"/>
          <p:cNvSpPr txBox="1"/>
          <p:nvPr>
            <p:ph idx="1" type="body"/>
          </p:nvPr>
        </p:nvSpPr>
        <p:spPr>
          <a:xfrm>
            <a:off x="2479675" y="2291377"/>
            <a:ext cx="4184700" cy="969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200"/>
              </a:spcAft>
              <a:buNone/>
            </a:pPr>
            <a:r>
              <a:rPr lang="en"/>
              <a:t>Evaluate the challenges or limitations associated with using fungi for large-scale bioremediation in landfills.</a:t>
            </a:r>
            <a:endParaRPr/>
          </a:p>
        </p:txBody>
      </p:sp>
      <p:sp>
        <p:nvSpPr>
          <p:cNvPr id="460" name="Google Shape;460;p61"/>
          <p:cNvSpPr txBox="1"/>
          <p:nvPr>
            <p:ph type="title"/>
          </p:nvPr>
        </p:nvSpPr>
        <p:spPr>
          <a:xfrm>
            <a:off x="2479675" y="1637413"/>
            <a:ext cx="4184700" cy="57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t>Exam style question</a:t>
            </a:r>
            <a:endParaRPr/>
          </a:p>
        </p:txBody>
      </p:sp>
      <p:pic>
        <p:nvPicPr>
          <p:cNvPr id="461" name="Google Shape;461;p61"/>
          <p:cNvPicPr preferRelativeResize="0"/>
          <p:nvPr/>
        </p:nvPicPr>
        <p:blipFill>
          <a:blip r:embed="rId3">
            <a:alphaModFix/>
          </a:blip>
          <a:stretch>
            <a:fillRect/>
          </a:stretch>
        </p:blipFill>
        <p:spPr>
          <a:xfrm>
            <a:off x="1054663" y="557175"/>
            <a:ext cx="7034675" cy="4122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2"/>
          <p:cNvSpPr txBox="1"/>
          <p:nvPr>
            <p:ph idx="1" type="body"/>
          </p:nvPr>
        </p:nvSpPr>
        <p:spPr>
          <a:xfrm>
            <a:off x="311700" y="1152475"/>
            <a:ext cx="8520600" cy="450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https://www.frontiersin.org/journals/marine-science/articles/10.3389/fmars.2023.1070905/full</a:t>
            </a:r>
            <a:endParaRPr/>
          </a:p>
          <a:p>
            <a:pPr indent="0" lvl="0" marL="0" rtl="0" algn="l">
              <a:spcBef>
                <a:spcPts val="1200"/>
              </a:spcBef>
              <a:spcAft>
                <a:spcPts val="0"/>
              </a:spcAft>
              <a:buNone/>
            </a:pPr>
            <a:r>
              <a:rPr lang="en" u="sng">
                <a:solidFill>
                  <a:schemeClr val="hlink"/>
                </a:solidFill>
                <a:hlinkClick r:id="rId4"/>
              </a:rPr>
              <a:t>https://blog.mdpi.com/2023/12/12/fungi-for-waste-management/#:~:text=Fungi%20achieve%20this%20by%20releasing,fungi%20only%20lowered%20their%20effectiveness</a:t>
            </a:r>
            <a:r>
              <a:rPr lang="en"/>
              <a:t>.</a:t>
            </a:r>
            <a:endParaRPr/>
          </a:p>
          <a:p>
            <a:pPr indent="0" lvl="0" marL="0" rtl="0" algn="l">
              <a:spcBef>
                <a:spcPts val="1200"/>
              </a:spcBef>
              <a:spcAft>
                <a:spcPts val="0"/>
              </a:spcAft>
              <a:buNone/>
            </a:pPr>
            <a:r>
              <a:rPr lang="en"/>
              <a:t>Sara Cantera, D. Katerine Banda, Roxana Ángeles-Torres, Paul G. Palmay, Raquel Lebrero,Assessing macroscopic and microscopic performance of fungal-based biofilters for methane abatement, Environmental Technology &amp; Innovation,Volume 33, 2024, 103519, ISSN 2352-1864, </a:t>
            </a:r>
            <a:r>
              <a:rPr lang="en" u="sng">
                <a:solidFill>
                  <a:schemeClr val="hlink"/>
                </a:solidFill>
                <a:hlinkClick r:id="rId5"/>
              </a:rPr>
              <a:t>https://doi.org/10.1016/j.eti.2023.103519</a:t>
            </a:r>
            <a:r>
              <a:rPr lang="en"/>
              <a:t>. (</a:t>
            </a:r>
            <a:r>
              <a:rPr lang="en" u="sng">
                <a:solidFill>
                  <a:schemeClr val="hlink"/>
                </a:solidFill>
                <a:hlinkClick r:id="rId6"/>
              </a:rPr>
              <a:t>https://www.sciencedirect.com/science/article/pii/S2352186423005151</a:t>
            </a:r>
            <a:r>
              <a:rPr lang="en"/>
              <a:t>)</a:t>
            </a:r>
            <a:endParaRPr/>
          </a:p>
          <a:p>
            <a:pPr indent="0" lvl="0" marL="0" rtl="0" algn="l">
              <a:spcBef>
                <a:spcPts val="1200"/>
              </a:spcBef>
              <a:spcAft>
                <a:spcPts val="0"/>
              </a:spcAft>
              <a:buNone/>
            </a:pPr>
            <a:r>
              <a:rPr lang="en" u="sng">
                <a:solidFill>
                  <a:schemeClr val="hlink"/>
                </a:solidFill>
                <a:hlinkClick r:id="rId7"/>
              </a:rPr>
              <a:t>https://www.intechopen.com/chapters/49070</a:t>
            </a:r>
            <a:endParaRPr/>
          </a:p>
          <a:p>
            <a:pPr indent="0" lvl="0" marL="0" rtl="0" algn="l">
              <a:spcBef>
                <a:spcPts val="1200"/>
              </a:spcBef>
              <a:spcAft>
                <a:spcPts val="0"/>
              </a:spcAft>
              <a:buNone/>
            </a:pPr>
            <a:r>
              <a:t/>
            </a:r>
            <a:endParaRPr/>
          </a:p>
          <a:p>
            <a:pPr indent="0" lvl="0" marL="0" rtl="0" algn="l">
              <a:spcBef>
                <a:spcPts val="1200"/>
              </a:spcBef>
              <a:spcAft>
                <a:spcPts val="0"/>
              </a:spcAft>
              <a:buClr>
                <a:schemeClr val="accent1"/>
              </a:buClr>
              <a:buSzPts val="1100"/>
              <a:buFont typeface="Arial"/>
              <a:buNone/>
            </a:pPr>
            <a:r>
              <a:t/>
            </a:r>
            <a:endParaRPr/>
          </a:p>
          <a:p>
            <a:pPr indent="0" lvl="0" marL="0" rtl="0" algn="l">
              <a:spcBef>
                <a:spcPts val="1200"/>
              </a:spcBef>
              <a:spcAft>
                <a:spcPts val="1200"/>
              </a:spcAft>
              <a:buNone/>
            </a:pPr>
            <a:r>
              <a:t/>
            </a:r>
            <a:endParaRPr/>
          </a:p>
        </p:txBody>
      </p:sp>
      <p:sp>
        <p:nvSpPr>
          <p:cNvPr id="467" name="Google Shape;467;p62"/>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Sources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471" name="Shape 471"/>
        <p:cNvGrpSpPr/>
        <p:nvPr/>
      </p:nvGrpSpPr>
      <p:grpSpPr>
        <a:xfrm>
          <a:off x="0" y="0"/>
          <a:ext cx="0" cy="0"/>
          <a:chOff x="0" y="0"/>
          <a:chExt cx="0" cy="0"/>
        </a:xfrm>
      </p:grpSpPr>
      <p:sp>
        <p:nvSpPr>
          <p:cNvPr id="472" name="Google Shape;472;p6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63"/>
          <p:cNvSpPr txBox="1"/>
          <p:nvPr>
            <p:ph type="title"/>
          </p:nvPr>
        </p:nvSpPr>
        <p:spPr>
          <a:xfrm>
            <a:off x="3417550" y="2263950"/>
            <a:ext cx="41847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Questions?</a:t>
            </a:r>
            <a:endParaRPr/>
          </a:p>
        </p:txBody>
      </p:sp>
      <p:pic>
        <p:nvPicPr>
          <p:cNvPr id="474" name="Google Shape;474;p63"/>
          <p:cNvPicPr preferRelativeResize="0"/>
          <p:nvPr/>
        </p:nvPicPr>
        <p:blipFill>
          <a:blip r:embed="rId3">
            <a:alphaModFix/>
          </a:blip>
          <a:stretch>
            <a:fillRect/>
          </a:stretch>
        </p:blipFill>
        <p:spPr>
          <a:xfrm>
            <a:off x="1" y="3608349"/>
            <a:ext cx="3918302" cy="1959151"/>
          </a:xfrm>
          <a:prstGeom prst="rect">
            <a:avLst/>
          </a:prstGeom>
          <a:noFill/>
          <a:ln>
            <a:noFill/>
          </a:ln>
        </p:spPr>
      </p:pic>
      <p:pic>
        <p:nvPicPr>
          <p:cNvPr id="475" name="Google Shape;475;p63"/>
          <p:cNvPicPr preferRelativeResize="0"/>
          <p:nvPr/>
        </p:nvPicPr>
        <p:blipFill>
          <a:blip r:embed="rId3">
            <a:alphaModFix/>
          </a:blip>
          <a:stretch>
            <a:fillRect/>
          </a:stretch>
        </p:blipFill>
        <p:spPr>
          <a:xfrm>
            <a:off x="3918300" y="3608350"/>
            <a:ext cx="3918302" cy="1959151"/>
          </a:xfrm>
          <a:prstGeom prst="rect">
            <a:avLst/>
          </a:prstGeom>
          <a:noFill/>
          <a:ln>
            <a:noFill/>
          </a:ln>
        </p:spPr>
      </p:pic>
      <p:pic>
        <p:nvPicPr>
          <p:cNvPr id="476" name="Google Shape;476;p63"/>
          <p:cNvPicPr preferRelativeResize="0"/>
          <p:nvPr/>
        </p:nvPicPr>
        <p:blipFill>
          <a:blip r:embed="rId3">
            <a:alphaModFix/>
          </a:blip>
          <a:stretch>
            <a:fillRect/>
          </a:stretch>
        </p:blipFill>
        <p:spPr>
          <a:xfrm>
            <a:off x="7836600" y="3608350"/>
            <a:ext cx="3918302" cy="1959151"/>
          </a:xfrm>
          <a:prstGeom prst="rect">
            <a:avLst/>
          </a:prstGeom>
          <a:noFill/>
          <a:ln>
            <a:noFill/>
          </a:ln>
        </p:spPr>
      </p:pic>
      <p:pic>
        <p:nvPicPr>
          <p:cNvPr id="477" name="Google Shape;477;p63"/>
          <p:cNvPicPr preferRelativeResize="0"/>
          <p:nvPr/>
        </p:nvPicPr>
        <p:blipFill>
          <a:blip r:embed="rId3">
            <a:alphaModFix/>
          </a:blip>
          <a:stretch>
            <a:fillRect/>
          </a:stretch>
        </p:blipFill>
        <p:spPr>
          <a:xfrm rot="10800000">
            <a:off x="0" y="-424000"/>
            <a:ext cx="3918302" cy="1959151"/>
          </a:xfrm>
          <a:prstGeom prst="rect">
            <a:avLst/>
          </a:prstGeom>
          <a:noFill/>
          <a:ln>
            <a:noFill/>
          </a:ln>
        </p:spPr>
      </p:pic>
      <p:pic>
        <p:nvPicPr>
          <p:cNvPr id="478" name="Google Shape;478;p63"/>
          <p:cNvPicPr preferRelativeResize="0"/>
          <p:nvPr/>
        </p:nvPicPr>
        <p:blipFill>
          <a:blip r:embed="rId3">
            <a:alphaModFix/>
          </a:blip>
          <a:stretch>
            <a:fillRect/>
          </a:stretch>
        </p:blipFill>
        <p:spPr>
          <a:xfrm rot="10800000">
            <a:off x="3918302" y="-424000"/>
            <a:ext cx="3918302" cy="1959151"/>
          </a:xfrm>
          <a:prstGeom prst="rect">
            <a:avLst/>
          </a:prstGeom>
          <a:noFill/>
          <a:ln>
            <a:noFill/>
          </a:ln>
        </p:spPr>
      </p:pic>
      <p:pic>
        <p:nvPicPr>
          <p:cNvPr id="479" name="Google Shape;479;p63"/>
          <p:cNvPicPr preferRelativeResize="0"/>
          <p:nvPr/>
        </p:nvPicPr>
        <p:blipFill>
          <a:blip r:embed="rId3">
            <a:alphaModFix/>
          </a:blip>
          <a:stretch>
            <a:fillRect/>
          </a:stretch>
        </p:blipFill>
        <p:spPr>
          <a:xfrm rot="10800000">
            <a:off x="7834650" y="-424975"/>
            <a:ext cx="3922200" cy="196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53"/>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376" name="Google Shape;376;p53"/>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Biotransformation/bioremediation are umbrella terms for the process of plants, microbes, or fungi cleaning up </a:t>
            </a:r>
            <a:r>
              <a:rPr lang="en"/>
              <a:t>harmful</a:t>
            </a:r>
            <a:r>
              <a:rPr lang="en"/>
              <a:t> substances in the environment by breaking them down. </a:t>
            </a:r>
            <a:endParaRPr/>
          </a:p>
        </p:txBody>
      </p:sp>
      <p:pic>
        <p:nvPicPr>
          <p:cNvPr id="377" name="Google Shape;377;p53"/>
          <p:cNvPicPr preferRelativeResize="0"/>
          <p:nvPr>
            <p:ph idx="2" type="pic"/>
          </p:nvPr>
        </p:nvPicPr>
        <p:blipFill rotWithShape="1">
          <a:blip r:embed="rId3">
            <a:alphaModFix/>
          </a:blip>
          <a:srcRect b="0" l="25184" r="25189" t="0"/>
          <a:stretch/>
        </p:blipFill>
        <p:spPr>
          <a:xfrm rot="-300067">
            <a:off x="550589" y="883785"/>
            <a:ext cx="3630622" cy="3658027"/>
          </a:xfrm>
          <a:prstGeom prst="snip1Rect">
            <a:avLst>
              <a:gd fmla="val 16667" name="adj"/>
            </a:avLst>
          </a:prstGeom>
        </p:spPr>
      </p:pic>
      <p:pic>
        <p:nvPicPr>
          <p:cNvPr id="378" name="Google Shape;378;p53"/>
          <p:cNvPicPr preferRelativeResize="0"/>
          <p:nvPr/>
        </p:nvPicPr>
        <p:blipFill>
          <a:blip r:embed="rId4">
            <a:alphaModFix/>
          </a:blip>
          <a:stretch>
            <a:fillRect/>
          </a:stretch>
        </p:blipFill>
        <p:spPr>
          <a:xfrm rot="1141797">
            <a:off x="6083274" y="-626912"/>
            <a:ext cx="3613275" cy="3613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4"/>
          <p:cNvPicPr preferRelativeResize="0"/>
          <p:nvPr>
            <p:ph idx="2" type="pic"/>
          </p:nvPr>
        </p:nvPicPr>
        <p:blipFill rotWithShape="1">
          <a:blip r:embed="rId3">
            <a:alphaModFix/>
          </a:blip>
          <a:srcRect b="14073" l="0" r="0" t="26846"/>
          <a:stretch/>
        </p:blipFill>
        <p:spPr>
          <a:xfrm>
            <a:off x="434125" y="2764250"/>
            <a:ext cx="8275200" cy="2132400"/>
          </a:xfrm>
          <a:prstGeom prst="snip1Rect">
            <a:avLst>
              <a:gd fmla="val 4719" name="adj"/>
            </a:avLst>
          </a:prstGeom>
        </p:spPr>
      </p:pic>
      <p:sp>
        <p:nvSpPr>
          <p:cNvPr id="384" name="Google Shape;384;p54"/>
          <p:cNvSpPr txBox="1"/>
          <p:nvPr>
            <p:ph type="title"/>
          </p:nvPr>
        </p:nvSpPr>
        <p:spPr>
          <a:xfrm>
            <a:off x="333925" y="39440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 Can all plants, microbes, or fungi be used? </a:t>
            </a:r>
            <a:endParaRPr/>
          </a:p>
        </p:txBody>
      </p:sp>
      <p:sp>
        <p:nvSpPr>
          <p:cNvPr id="385" name="Google Shape;385;p54"/>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What are decomposers? </a:t>
            </a:r>
            <a:endParaRPr/>
          </a:p>
        </p:txBody>
      </p:sp>
      <p:sp>
        <p:nvSpPr>
          <p:cNvPr id="386" name="Google Shape;386;p54"/>
          <p:cNvSpPr txBox="1"/>
          <p:nvPr>
            <p:ph idx="3" type="body"/>
          </p:nvPr>
        </p:nvSpPr>
        <p:spPr>
          <a:xfrm>
            <a:off x="3253950" y="1460325"/>
            <a:ext cx="5453100" cy="4926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a:t>Decomposers</a:t>
            </a:r>
            <a:r>
              <a:rPr lang="en"/>
              <a:t> are </a:t>
            </a:r>
            <a:r>
              <a:rPr lang="en"/>
              <a:t>classified</a:t>
            </a:r>
            <a:r>
              <a:rPr lang="en"/>
              <a:t> by their ability to break down dead organisms into smaller particles and create new compounds.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ph idx="1" type="body"/>
          </p:nvPr>
        </p:nvSpPr>
        <p:spPr>
          <a:xfrm>
            <a:off x="294475" y="1443995"/>
            <a:ext cx="3662100" cy="3063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200"/>
              </a:spcAft>
              <a:buNone/>
            </a:pPr>
            <a:r>
              <a:rPr lang="en"/>
              <a:t>While there are several living organisms across all domains of life that are capable of this process, fungi are the most </a:t>
            </a:r>
            <a:r>
              <a:rPr lang="en"/>
              <a:t>promising</a:t>
            </a:r>
            <a:r>
              <a:rPr lang="en"/>
              <a:t> due to their unique metabolic capabilities. Their intra and extracellular enzymatic machinery and their ability to excrete acids allow fungi to attack and metabolize a wide range of compound classes comprising inorganic and organic pollutants.  </a:t>
            </a:r>
            <a:endParaRPr/>
          </a:p>
        </p:txBody>
      </p:sp>
      <p:pic>
        <p:nvPicPr>
          <p:cNvPr id="392" name="Google Shape;392;p55"/>
          <p:cNvPicPr preferRelativeResize="0"/>
          <p:nvPr>
            <p:ph idx="2" type="pic"/>
          </p:nvPr>
        </p:nvPicPr>
        <p:blipFill rotWithShape="1">
          <a:blip r:embed="rId3">
            <a:alphaModFix/>
          </a:blip>
          <a:srcRect b="0" l="7074" r="7074" t="0"/>
          <a:stretch/>
        </p:blipFill>
        <p:spPr>
          <a:xfrm rot="139896">
            <a:off x="6213117" y="156674"/>
            <a:ext cx="2698934" cy="2361140"/>
          </a:xfrm>
          <a:prstGeom prst="snip1Rect">
            <a:avLst>
              <a:gd fmla="val 16667" name="adj"/>
            </a:avLst>
          </a:prstGeom>
        </p:spPr>
      </p:pic>
      <p:sp>
        <p:nvSpPr>
          <p:cNvPr id="393" name="Google Shape;393;p55"/>
          <p:cNvSpPr txBox="1"/>
          <p:nvPr>
            <p:ph type="title"/>
          </p:nvPr>
        </p:nvSpPr>
        <p:spPr>
          <a:xfrm>
            <a:off x="215425" y="8"/>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Okay but why fungi?</a:t>
            </a:r>
            <a:endParaRPr/>
          </a:p>
        </p:txBody>
      </p:sp>
      <p:sp>
        <p:nvSpPr>
          <p:cNvPr id="394" name="Google Shape;394;p55"/>
          <p:cNvSpPr txBox="1"/>
          <p:nvPr/>
        </p:nvSpPr>
        <p:spPr>
          <a:xfrm>
            <a:off x="4769425" y="2806850"/>
            <a:ext cx="4128300" cy="969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Fungi have one of the most diverse phyla </a:t>
            </a:r>
            <a:r>
              <a:rPr lang="en" sz="1700">
                <a:solidFill>
                  <a:schemeClr val="dk1"/>
                </a:solidFill>
                <a:latin typeface="Inter Tight"/>
                <a:ea typeface="Inter Tight"/>
                <a:cs typeface="Inter Tight"/>
                <a:sym typeface="Inter Tight"/>
              </a:rPr>
              <a:t>with</a:t>
            </a:r>
            <a:r>
              <a:rPr lang="en" sz="1700">
                <a:solidFill>
                  <a:schemeClr val="dk1"/>
                </a:solidFill>
                <a:latin typeface="Inter Tight"/>
                <a:ea typeface="Inter Tight"/>
                <a:cs typeface="Inter Tight"/>
                <a:sym typeface="Inter Tight"/>
              </a:rPr>
              <a:t> a total number of species estimated to range between 2 to 4 million.</a:t>
            </a:r>
            <a:endParaRPr sz="1700">
              <a:solidFill>
                <a:schemeClr val="dk1"/>
              </a:solidFill>
              <a:latin typeface="Inter Tight"/>
              <a:ea typeface="Inter Tight"/>
              <a:cs typeface="Inter Tight"/>
              <a:sym typeface="Inter Tight"/>
            </a:endParaRPr>
          </a:p>
        </p:txBody>
      </p:sp>
      <p:sp>
        <p:nvSpPr>
          <p:cNvPr id="395" name="Google Shape;395;p55"/>
          <p:cNvSpPr txBox="1"/>
          <p:nvPr/>
        </p:nvSpPr>
        <p:spPr>
          <a:xfrm>
            <a:off x="4745575" y="4011550"/>
            <a:ext cx="4176000" cy="969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Fungi are chemoheterotrophs, which means they use organic chemical substances as their energy source. </a:t>
            </a:r>
            <a:endParaRPr sz="1700">
              <a:solidFill>
                <a:schemeClr val="dk1"/>
              </a:solidFill>
              <a:latin typeface="Inter Tight"/>
              <a:ea typeface="Inter Tight"/>
              <a:cs typeface="Inter Tight"/>
              <a:sym typeface="Inter Tight"/>
            </a:endParaRPr>
          </a:p>
        </p:txBody>
      </p:sp>
      <p:pic>
        <p:nvPicPr>
          <p:cNvPr id="396" name="Google Shape;396;p55"/>
          <p:cNvPicPr preferRelativeResize="0"/>
          <p:nvPr/>
        </p:nvPicPr>
        <p:blipFill>
          <a:blip r:embed="rId4">
            <a:alphaModFix/>
          </a:blip>
          <a:stretch>
            <a:fillRect/>
          </a:stretch>
        </p:blipFill>
        <p:spPr>
          <a:xfrm>
            <a:off x="4108975" y="666750"/>
            <a:ext cx="1905008" cy="1905008"/>
          </a:xfrm>
          <a:prstGeom prst="rect">
            <a:avLst/>
          </a:prstGeom>
          <a:noFill/>
          <a:ln>
            <a:noFill/>
          </a:ln>
        </p:spPr>
      </p:pic>
      <p:sp>
        <p:nvSpPr>
          <p:cNvPr id="397" name="Google Shape;397;p55"/>
          <p:cNvSpPr txBox="1"/>
          <p:nvPr/>
        </p:nvSpPr>
        <p:spPr>
          <a:xfrm>
            <a:off x="215425" y="4649875"/>
            <a:ext cx="366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They’re also pretty dang cheap.. </a:t>
            </a:r>
            <a:endParaRPr sz="1700">
              <a:solidFill>
                <a:schemeClr val="dk1"/>
              </a:solidFill>
              <a:latin typeface="Inter Tight"/>
              <a:ea typeface="Inter Tight"/>
              <a:cs typeface="Inter Tight"/>
              <a:sym typeface="Inter T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6"/>
          <p:cNvSpPr txBox="1"/>
          <p:nvPr>
            <p:ph type="title"/>
          </p:nvPr>
        </p:nvSpPr>
        <p:spPr>
          <a:xfrm>
            <a:off x="265500" y="1233175"/>
            <a:ext cx="4045200" cy="1477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How does it work? </a:t>
            </a:r>
            <a:endParaRPr/>
          </a:p>
        </p:txBody>
      </p:sp>
      <p:sp>
        <p:nvSpPr>
          <p:cNvPr id="403" name="Google Shape;403;p56"/>
          <p:cNvSpPr txBox="1"/>
          <p:nvPr>
            <p:ph idx="1" type="subTitle"/>
          </p:nvPr>
        </p:nvSpPr>
        <p:spPr>
          <a:xfrm>
            <a:off x="265500" y="2803075"/>
            <a:ext cx="4045200" cy="831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Are we just throwing mushrooms into landfills? </a:t>
            </a:r>
            <a:endParaRPr/>
          </a:p>
        </p:txBody>
      </p:sp>
      <p:sp>
        <p:nvSpPr>
          <p:cNvPr id="404" name="Google Shape;404;p56"/>
          <p:cNvSpPr txBox="1"/>
          <p:nvPr>
            <p:ph idx="2" type="body"/>
          </p:nvPr>
        </p:nvSpPr>
        <p:spPr>
          <a:xfrm>
            <a:off x="4572000" y="112000"/>
            <a:ext cx="3837000" cy="1231500"/>
          </a:xfrm>
          <a:prstGeom prst="rect">
            <a:avLst/>
          </a:prstGeom>
        </p:spPr>
        <p:txBody>
          <a:bodyPr anchorCtr="0" anchor="ctr" bIns="91425" lIns="91425" spcFirstLastPara="1" rIns="91425" wrap="square" tIns="91425">
            <a:spAutoFit/>
          </a:bodyPr>
          <a:lstStyle/>
          <a:p>
            <a:pPr indent="0" lvl="0" marL="0" rtl="0" algn="l">
              <a:spcBef>
                <a:spcPts val="0"/>
              </a:spcBef>
              <a:spcAft>
                <a:spcPts val="1200"/>
              </a:spcAft>
              <a:buNone/>
            </a:pPr>
            <a:r>
              <a:rPr lang="en"/>
              <a:t>Fungi secrete enzymes such as ligninases, cellulases, and peroxidases, which can degrade complex organic polymers. </a:t>
            </a:r>
            <a:endParaRPr/>
          </a:p>
        </p:txBody>
      </p:sp>
      <p:sp>
        <p:nvSpPr>
          <p:cNvPr id="405" name="Google Shape;405;p56"/>
          <p:cNvSpPr txBox="1"/>
          <p:nvPr/>
        </p:nvSpPr>
        <p:spPr>
          <a:xfrm>
            <a:off x="5313600" y="3204000"/>
            <a:ext cx="3830400" cy="1231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700">
                <a:solidFill>
                  <a:schemeClr val="lt1"/>
                </a:solidFill>
                <a:latin typeface="Inter Tight"/>
                <a:ea typeface="Inter Tight"/>
                <a:cs typeface="Inter Tight"/>
                <a:sym typeface="Inter Tight"/>
              </a:rPr>
              <a:t>The waste can be treated by being removed from the landfill and treated with the fungus in a lab. This is </a:t>
            </a:r>
            <a:r>
              <a:rPr lang="en" sz="1700">
                <a:solidFill>
                  <a:schemeClr val="lt1"/>
                </a:solidFill>
                <a:latin typeface="Inter Tight"/>
                <a:ea typeface="Inter Tight"/>
                <a:cs typeface="Inter Tight"/>
                <a:sym typeface="Inter Tight"/>
              </a:rPr>
              <a:t>referred</a:t>
            </a:r>
            <a:r>
              <a:rPr lang="en" sz="1700">
                <a:solidFill>
                  <a:schemeClr val="lt1"/>
                </a:solidFill>
                <a:latin typeface="Inter Tight"/>
                <a:ea typeface="Inter Tight"/>
                <a:cs typeface="Inter Tight"/>
                <a:sym typeface="Inter Tight"/>
              </a:rPr>
              <a:t> to as ex-situ. </a:t>
            </a:r>
            <a:endParaRPr sz="1700">
              <a:solidFill>
                <a:schemeClr val="lt1"/>
              </a:solidFill>
              <a:latin typeface="Inter Tight"/>
              <a:ea typeface="Inter Tight"/>
              <a:cs typeface="Inter Tight"/>
              <a:sym typeface="Inter Tight"/>
            </a:endParaRPr>
          </a:p>
        </p:txBody>
      </p:sp>
      <p:sp>
        <p:nvSpPr>
          <p:cNvPr id="406" name="Google Shape;406;p56"/>
          <p:cNvSpPr txBox="1"/>
          <p:nvPr/>
        </p:nvSpPr>
        <p:spPr>
          <a:xfrm>
            <a:off x="4572000" y="4435500"/>
            <a:ext cx="4018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Inter Tight"/>
                <a:ea typeface="Inter Tight"/>
                <a:cs typeface="Inter Tight"/>
                <a:sym typeface="Inter Tight"/>
              </a:rPr>
              <a:t>The waste can be treated on site with the fungus which is </a:t>
            </a:r>
            <a:r>
              <a:rPr lang="en" sz="1700">
                <a:solidFill>
                  <a:schemeClr val="lt1"/>
                </a:solidFill>
                <a:latin typeface="Inter Tight"/>
                <a:ea typeface="Inter Tight"/>
                <a:cs typeface="Inter Tight"/>
                <a:sym typeface="Inter Tight"/>
              </a:rPr>
              <a:t>referred</a:t>
            </a:r>
            <a:r>
              <a:rPr lang="en" sz="1700">
                <a:solidFill>
                  <a:schemeClr val="lt1"/>
                </a:solidFill>
                <a:latin typeface="Inter Tight"/>
                <a:ea typeface="Inter Tight"/>
                <a:cs typeface="Inter Tight"/>
                <a:sym typeface="Inter Tight"/>
              </a:rPr>
              <a:t> to as in-situ. </a:t>
            </a:r>
            <a:endParaRPr sz="1700">
              <a:solidFill>
                <a:schemeClr val="lt1"/>
              </a:solidFill>
              <a:latin typeface="Inter Tight"/>
              <a:ea typeface="Inter Tight"/>
              <a:cs typeface="Inter Tight"/>
              <a:sym typeface="Inter Tight"/>
            </a:endParaRPr>
          </a:p>
        </p:txBody>
      </p:sp>
      <p:sp>
        <p:nvSpPr>
          <p:cNvPr id="407" name="Google Shape;407;p56"/>
          <p:cNvSpPr txBox="1"/>
          <p:nvPr/>
        </p:nvSpPr>
        <p:spPr>
          <a:xfrm>
            <a:off x="5348100" y="1112150"/>
            <a:ext cx="3761400" cy="1231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700">
                <a:solidFill>
                  <a:schemeClr val="lt1"/>
                </a:solidFill>
                <a:latin typeface="Inter Tight"/>
                <a:ea typeface="Inter Tight"/>
                <a:cs typeface="Inter Tight"/>
                <a:sym typeface="Inter Tight"/>
              </a:rPr>
              <a:t>The easiest part of the landfill to treat is landfill leachate, which  is produced by the seeping of liquids through landfilled waste.</a:t>
            </a:r>
            <a:endParaRPr sz="1700">
              <a:solidFill>
                <a:schemeClr val="lt1"/>
              </a:solidFill>
              <a:latin typeface="Inter Tight"/>
              <a:ea typeface="Inter Tight"/>
              <a:cs typeface="Inter Tight"/>
              <a:sym typeface="Inter Tight"/>
            </a:endParaRPr>
          </a:p>
        </p:txBody>
      </p:sp>
      <p:sp>
        <p:nvSpPr>
          <p:cNvPr id="408" name="Google Shape;408;p56"/>
          <p:cNvSpPr txBox="1"/>
          <p:nvPr/>
        </p:nvSpPr>
        <p:spPr>
          <a:xfrm>
            <a:off x="4572000" y="2294300"/>
            <a:ext cx="4327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Inter Tight"/>
                <a:ea typeface="Inter Tight"/>
                <a:cs typeface="Inter Tight"/>
                <a:sym typeface="Inter Tight"/>
              </a:rPr>
              <a:t>Coagulation and flocculation are widely used as a pretreatment, in order to remove the </a:t>
            </a:r>
            <a:r>
              <a:rPr lang="en" sz="1700">
                <a:solidFill>
                  <a:schemeClr val="lt1"/>
                </a:solidFill>
                <a:latin typeface="Inter Tight"/>
                <a:ea typeface="Inter Tight"/>
                <a:cs typeface="Inter Tight"/>
                <a:sym typeface="Inter Tight"/>
              </a:rPr>
              <a:t>non biodegradable</a:t>
            </a:r>
            <a:r>
              <a:rPr lang="en" sz="1700">
                <a:solidFill>
                  <a:schemeClr val="lt1"/>
                </a:solidFill>
                <a:latin typeface="Inter Tight"/>
                <a:ea typeface="Inter Tight"/>
                <a:cs typeface="Inter Tight"/>
                <a:sym typeface="Inter Tight"/>
              </a:rPr>
              <a:t> organic matter.</a:t>
            </a:r>
            <a:endParaRPr sz="1700">
              <a:solidFill>
                <a:schemeClr val="lt1"/>
              </a:solidFill>
              <a:latin typeface="Inter Tight"/>
              <a:ea typeface="Inter Tight"/>
              <a:cs typeface="Inter Tight"/>
              <a:sym typeface="Inter T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Greenhouse gasses</a:t>
            </a:r>
            <a:endParaRPr/>
          </a:p>
        </p:txBody>
      </p:sp>
      <p:sp>
        <p:nvSpPr>
          <p:cNvPr id="414" name="Google Shape;414;p57"/>
          <p:cNvSpPr txBox="1"/>
          <p:nvPr>
            <p:ph idx="8" type="subTitle"/>
          </p:nvPr>
        </p:nvSpPr>
        <p:spPr>
          <a:xfrm>
            <a:off x="366725" y="2805800"/>
            <a:ext cx="3838500" cy="6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Heavy metal is only a good thing when it comes to music. </a:t>
            </a:r>
            <a:endParaRPr/>
          </a:p>
        </p:txBody>
      </p:sp>
      <p:sp>
        <p:nvSpPr>
          <p:cNvPr id="415" name="Google Shape;415;p5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landfills are overflowing. </a:t>
            </a:r>
            <a:endParaRPr/>
          </a:p>
        </p:txBody>
      </p:sp>
      <p:sp>
        <p:nvSpPr>
          <p:cNvPr id="416" name="Google Shape;416;p5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Reduced waste transportation </a:t>
            </a:r>
            <a:endParaRPr/>
          </a:p>
        </p:txBody>
      </p:sp>
      <p:sp>
        <p:nvSpPr>
          <p:cNvPr id="417" name="Google Shape;417;p57"/>
          <p:cNvSpPr txBox="1"/>
          <p:nvPr>
            <p:ph idx="1" type="body"/>
          </p:nvPr>
        </p:nvSpPr>
        <p:spPr>
          <a:xfrm>
            <a:off x="366725" y="1759093"/>
            <a:ext cx="3838500" cy="104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200"/>
              </a:spcAft>
              <a:buNone/>
            </a:pPr>
            <a:r>
              <a:rPr lang="en"/>
              <a:t>Landfills are only getting fuller and the waste is getting more complex. We are producing waste at an alarming rate and it’s taking longer to degrade. Adding dyes and plastics </a:t>
            </a:r>
            <a:endParaRPr/>
          </a:p>
        </p:txBody>
      </p:sp>
      <p:sp>
        <p:nvSpPr>
          <p:cNvPr id="418" name="Google Shape;418;p57"/>
          <p:cNvSpPr txBox="1"/>
          <p:nvPr>
            <p:ph idx="2" type="body"/>
          </p:nvPr>
        </p:nvSpPr>
        <p:spPr>
          <a:xfrm>
            <a:off x="4938725" y="1759093"/>
            <a:ext cx="3838500" cy="1262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200"/>
              </a:spcAft>
              <a:buNone/>
            </a:pPr>
            <a:r>
              <a:rPr lang="en"/>
              <a:t>Landfills are the third largest source of human related methane emissions in the United States. Fungi have recently been shown to increase the performance of biofiltration in removing hydrophobic compounds like methane.</a:t>
            </a:r>
            <a:endParaRPr/>
          </a:p>
        </p:txBody>
      </p:sp>
      <p:sp>
        <p:nvSpPr>
          <p:cNvPr id="419" name="Google Shape;419;p57"/>
          <p:cNvSpPr txBox="1"/>
          <p:nvPr>
            <p:ph idx="3" type="body"/>
          </p:nvPr>
        </p:nvSpPr>
        <p:spPr>
          <a:xfrm>
            <a:off x="366725" y="3569625"/>
            <a:ext cx="3838500" cy="1477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200"/>
              </a:spcAft>
              <a:buNone/>
            </a:pPr>
            <a:r>
              <a:rPr lang="en"/>
              <a:t>Heavy metal contamination is widespread and can even be transferred up the food chain to humans. They are not biodegradable, but fungi are able to release organic acids that increase the solubility of heavy metals which releases them from the sediments.</a:t>
            </a:r>
            <a:endParaRPr/>
          </a:p>
        </p:txBody>
      </p:sp>
      <p:sp>
        <p:nvSpPr>
          <p:cNvPr id="420" name="Google Shape;420;p57"/>
          <p:cNvSpPr txBox="1"/>
          <p:nvPr>
            <p:ph idx="4" type="body"/>
          </p:nvPr>
        </p:nvSpPr>
        <p:spPr>
          <a:xfrm>
            <a:off x="4938750" y="3648575"/>
            <a:ext cx="3838500" cy="831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200"/>
              </a:spcAft>
              <a:buNone/>
            </a:pPr>
            <a:r>
              <a:rPr lang="en"/>
              <a:t>Mycoremediation</a:t>
            </a:r>
            <a:r>
              <a:rPr lang="en"/>
              <a:t> can be done on site, which eliminates the need for removing the waste and treating it in a </a:t>
            </a:r>
            <a:r>
              <a:rPr lang="en"/>
              <a:t>separate</a:t>
            </a:r>
            <a:r>
              <a:rPr lang="en"/>
              <a:t> location. </a:t>
            </a:r>
            <a:endParaRPr/>
          </a:p>
        </p:txBody>
      </p:sp>
      <p:sp>
        <p:nvSpPr>
          <p:cNvPr id="421" name="Google Shape;421;p57"/>
          <p:cNvSpPr txBox="1"/>
          <p:nvPr>
            <p:ph type="title"/>
          </p:nvPr>
        </p:nvSpPr>
        <p:spPr>
          <a:xfrm>
            <a:off x="366750" y="450025"/>
            <a:ext cx="81846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Why is this helpful?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Where are we actually doing this? </a:t>
            </a:r>
            <a:endParaRPr/>
          </a:p>
        </p:txBody>
      </p:sp>
      <p:sp>
        <p:nvSpPr>
          <p:cNvPr id="427" name="Google Shape;427;p58"/>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Textile industries </a:t>
            </a:r>
            <a:endParaRPr/>
          </a:p>
        </p:txBody>
      </p:sp>
      <p:pic>
        <p:nvPicPr>
          <p:cNvPr id="428" name="Google Shape;428;p58"/>
          <p:cNvPicPr preferRelativeResize="0"/>
          <p:nvPr>
            <p:ph idx="2" type="pic"/>
          </p:nvPr>
        </p:nvPicPr>
        <p:blipFill rotWithShape="1">
          <a:blip r:embed="rId3">
            <a:alphaModFix/>
          </a:blip>
          <a:srcRect b="0" l="12479" r="12479" t="0"/>
          <a:stretch/>
        </p:blipFill>
        <p:spPr>
          <a:xfrm>
            <a:off x="3544863" y="1543050"/>
            <a:ext cx="2057400" cy="2057400"/>
          </a:xfrm>
          <a:prstGeom prst="snip1Rect">
            <a:avLst>
              <a:gd fmla="val 16667" name="adj"/>
            </a:avLst>
          </a:prstGeom>
        </p:spPr>
      </p:pic>
      <p:pic>
        <p:nvPicPr>
          <p:cNvPr id="429" name="Google Shape;429;p58"/>
          <p:cNvPicPr preferRelativeResize="0"/>
          <p:nvPr>
            <p:ph idx="3" type="pic"/>
          </p:nvPr>
        </p:nvPicPr>
        <p:blipFill rotWithShape="1">
          <a:blip r:embed="rId4">
            <a:alphaModFix/>
          </a:blip>
          <a:srcRect b="0" l="25000" r="25000" t="0"/>
          <a:stretch/>
        </p:blipFill>
        <p:spPr>
          <a:xfrm>
            <a:off x="6658538" y="1543050"/>
            <a:ext cx="2057400" cy="2057400"/>
          </a:xfrm>
          <a:prstGeom prst="snip1Rect">
            <a:avLst>
              <a:gd fmla="val 16667" name="adj"/>
            </a:avLst>
          </a:prstGeom>
        </p:spPr>
      </p:pic>
      <p:pic>
        <p:nvPicPr>
          <p:cNvPr id="430" name="Google Shape;430;p58"/>
          <p:cNvPicPr preferRelativeResize="0"/>
          <p:nvPr>
            <p:ph idx="4" type="pic"/>
          </p:nvPr>
        </p:nvPicPr>
        <p:blipFill rotWithShape="1">
          <a:blip r:embed="rId5">
            <a:alphaModFix/>
          </a:blip>
          <a:srcRect b="0" l="16729" r="16723" t="0"/>
          <a:stretch/>
        </p:blipFill>
        <p:spPr>
          <a:xfrm>
            <a:off x="431200" y="1543050"/>
            <a:ext cx="2057400" cy="2057400"/>
          </a:xfrm>
          <a:prstGeom prst="snip1Rect">
            <a:avLst>
              <a:gd fmla="val 16667" name="adj"/>
            </a:avLst>
          </a:prstGeom>
        </p:spPr>
      </p:pic>
      <p:sp>
        <p:nvSpPr>
          <p:cNvPr id="431" name="Google Shape;431;p58"/>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Olive milling industries </a:t>
            </a:r>
            <a:endParaRPr/>
          </a:p>
        </p:txBody>
      </p:sp>
      <p:sp>
        <p:nvSpPr>
          <p:cNvPr id="432" name="Google Shape;432;p58"/>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Food processing industries </a:t>
            </a:r>
            <a:endParaRPr/>
          </a:p>
        </p:txBody>
      </p:sp>
      <p:sp>
        <p:nvSpPr>
          <p:cNvPr id="433" name="Google Shape;433;p58"/>
          <p:cNvSpPr txBox="1"/>
          <p:nvPr/>
        </p:nvSpPr>
        <p:spPr>
          <a:xfrm>
            <a:off x="333925" y="4030650"/>
            <a:ext cx="2566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Tight"/>
                <a:ea typeface="Inter Tight"/>
                <a:cs typeface="Inter Tight"/>
                <a:sym typeface="Inter Tight"/>
              </a:rPr>
              <a:t>Fungus has proven to be more successful than bacteria at removing the dyes and being able to break down the synthetic material that has been incorporated into modern textiles. </a:t>
            </a:r>
            <a:endParaRPr sz="1000">
              <a:solidFill>
                <a:schemeClr val="dk1"/>
              </a:solidFill>
              <a:latin typeface="Inter Tight"/>
              <a:ea typeface="Inter Tight"/>
              <a:cs typeface="Inter Tight"/>
              <a:sym typeface="Inter Tight"/>
            </a:endParaRPr>
          </a:p>
        </p:txBody>
      </p:sp>
      <p:sp>
        <p:nvSpPr>
          <p:cNvPr id="434" name="Google Shape;434;p58"/>
          <p:cNvSpPr txBox="1"/>
          <p:nvPr/>
        </p:nvSpPr>
        <p:spPr>
          <a:xfrm>
            <a:off x="3494775" y="4030650"/>
            <a:ext cx="2513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Tight"/>
                <a:ea typeface="Inter Tight"/>
                <a:cs typeface="Inter Tight"/>
                <a:sym typeface="Inter Tight"/>
              </a:rPr>
              <a:t>Phenolic compounds present in olive mill wastewater are similar to those derived from lignin degradation, making fungi an excellent candidate for treating olive milling wastewater.</a:t>
            </a:r>
            <a:r>
              <a:rPr lang="en" sz="1200">
                <a:solidFill>
                  <a:schemeClr val="dk1"/>
                </a:solidFill>
                <a:latin typeface="Inter Tight"/>
                <a:ea typeface="Inter Tight"/>
                <a:cs typeface="Inter Tight"/>
                <a:sym typeface="Inter Tight"/>
              </a:rPr>
              <a:t> </a:t>
            </a:r>
            <a:endParaRPr sz="1000">
              <a:solidFill>
                <a:schemeClr val="dk1"/>
              </a:solidFill>
              <a:latin typeface="Inter Tight"/>
              <a:ea typeface="Inter Tight"/>
              <a:cs typeface="Inter Tight"/>
              <a:sym typeface="Inter Tight"/>
            </a:endParaRPr>
          </a:p>
        </p:txBody>
      </p:sp>
      <p:sp>
        <p:nvSpPr>
          <p:cNvPr id="435" name="Google Shape;435;p58"/>
          <p:cNvSpPr txBox="1"/>
          <p:nvPr/>
        </p:nvSpPr>
        <p:spPr>
          <a:xfrm>
            <a:off x="6658550" y="4106850"/>
            <a:ext cx="2428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Tight"/>
                <a:ea typeface="Inter Tight"/>
                <a:cs typeface="Inter Tight"/>
                <a:sym typeface="Inter Tight"/>
              </a:rPr>
              <a:t>Fungi is used to break down the organic </a:t>
            </a:r>
            <a:r>
              <a:rPr lang="en" sz="1000">
                <a:solidFill>
                  <a:schemeClr val="dk1"/>
                </a:solidFill>
                <a:latin typeface="Inter Tight"/>
                <a:ea typeface="Inter Tight"/>
                <a:cs typeface="Inter Tight"/>
                <a:sym typeface="Inter Tight"/>
              </a:rPr>
              <a:t>material</a:t>
            </a:r>
            <a:r>
              <a:rPr lang="en" sz="1000">
                <a:solidFill>
                  <a:schemeClr val="dk1"/>
                </a:solidFill>
                <a:latin typeface="Inter Tight"/>
                <a:ea typeface="Inter Tight"/>
                <a:cs typeface="Inter Tight"/>
                <a:sym typeface="Inter Tight"/>
              </a:rPr>
              <a:t> that is present in the waste water of various potato plants such as potato chips or starch processing. </a:t>
            </a:r>
            <a:endParaRPr sz="1000">
              <a:solidFill>
                <a:schemeClr val="dk1"/>
              </a:solidFill>
              <a:latin typeface="Inter Tight"/>
              <a:ea typeface="Inter Tight"/>
              <a:cs typeface="Inter Tight"/>
              <a:sym typeface="Inter T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sp>
        <p:nvSpPr>
          <p:cNvPr id="440" name="Google Shape;440;p59"/>
          <p:cNvSpPr txBox="1"/>
          <p:nvPr>
            <p:ph type="title"/>
          </p:nvPr>
        </p:nvSpPr>
        <p:spPr>
          <a:xfrm>
            <a:off x="120750" y="936463"/>
            <a:ext cx="418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Sounds too good to be true..</a:t>
            </a:r>
            <a:endParaRPr/>
          </a:p>
        </p:txBody>
      </p:sp>
      <p:sp>
        <p:nvSpPr>
          <p:cNvPr id="441" name="Google Shape;441;p59"/>
          <p:cNvSpPr txBox="1"/>
          <p:nvPr>
            <p:ph idx="1" type="body"/>
          </p:nvPr>
        </p:nvSpPr>
        <p:spPr>
          <a:xfrm>
            <a:off x="120750" y="2125352"/>
            <a:ext cx="4184700" cy="190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Challenges to consider: </a:t>
            </a:r>
            <a:endParaRPr/>
          </a:p>
          <a:p>
            <a:pPr indent="-336550" lvl="0" marL="457200" rtl="0" algn="l">
              <a:spcBef>
                <a:spcPts val="1200"/>
              </a:spcBef>
              <a:spcAft>
                <a:spcPts val="0"/>
              </a:spcAft>
              <a:buSzPts val="1700"/>
              <a:buChar char="➔"/>
            </a:pPr>
            <a:r>
              <a:rPr lang="en"/>
              <a:t>Fungi can be s</a:t>
            </a:r>
            <a:r>
              <a:rPr lang="en"/>
              <a:t>ensitive</a:t>
            </a:r>
            <a:r>
              <a:rPr lang="en"/>
              <a:t> to the environment</a:t>
            </a:r>
            <a:endParaRPr/>
          </a:p>
          <a:p>
            <a:pPr indent="-336550" lvl="0" marL="457200" rtl="0" algn="l">
              <a:spcBef>
                <a:spcPts val="0"/>
              </a:spcBef>
              <a:spcAft>
                <a:spcPts val="0"/>
              </a:spcAft>
              <a:buSzPts val="1700"/>
              <a:buChar char="➔"/>
            </a:pPr>
            <a:r>
              <a:rPr lang="en"/>
              <a:t> I</a:t>
            </a:r>
            <a:r>
              <a:rPr lang="en"/>
              <a:t>nconsistent</a:t>
            </a:r>
            <a:r>
              <a:rPr lang="en"/>
              <a:t> waste composition</a:t>
            </a:r>
            <a:endParaRPr/>
          </a:p>
          <a:p>
            <a:pPr indent="-336550" lvl="0" marL="457200" rtl="0" algn="l">
              <a:spcBef>
                <a:spcPts val="0"/>
              </a:spcBef>
              <a:spcAft>
                <a:spcPts val="0"/>
              </a:spcAft>
              <a:buSzPts val="1700"/>
              <a:buChar char="➔"/>
            </a:pPr>
            <a:r>
              <a:rPr lang="en"/>
              <a:t>Slow </a:t>
            </a:r>
            <a:r>
              <a:rPr lang="en"/>
              <a:t>degradation</a:t>
            </a:r>
            <a:r>
              <a:rPr lang="en"/>
              <a:t> rates</a:t>
            </a:r>
            <a:endParaRPr/>
          </a:p>
          <a:p>
            <a:pPr indent="-336550" lvl="0" marL="457200" rtl="0" algn="l">
              <a:spcBef>
                <a:spcPts val="0"/>
              </a:spcBef>
              <a:spcAft>
                <a:spcPts val="0"/>
              </a:spcAft>
              <a:buSzPts val="1700"/>
              <a:buChar char="➔"/>
            </a:pPr>
            <a:r>
              <a:rPr lang="en"/>
              <a:t>Disruption of ecosystems </a:t>
            </a:r>
            <a:endParaRPr/>
          </a:p>
        </p:txBody>
      </p:sp>
      <p:pic>
        <p:nvPicPr>
          <p:cNvPr id="442" name="Google Shape;442;p59"/>
          <p:cNvPicPr preferRelativeResize="0"/>
          <p:nvPr/>
        </p:nvPicPr>
        <p:blipFill>
          <a:blip r:embed="rId3">
            <a:alphaModFix/>
          </a:blip>
          <a:stretch>
            <a:fillRect/>
          </a:stretch>
        </p:blipFill>
        <p:spPr>
          <a:xfrm rot="687434">
            <a:off x="4305450" y="1222749"/>
            <a:ext cx="3454251" cy="3555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txBox="1"/>
          <p:nvPr>
            <p:ph idx="9" type="subTitle"/>
          </p:nvPr>
        </p:nvSpPr>
        <p:spPr>
          <a:xfrm>
            <a:off x="3416688" y="3430525"/>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Greener earth </a:t>
            </a:r>
            <a:endParaRPr/>
          </a:p>
        </p:txBody>
      </p:sp>
      <p:sp>
        <p:nvSpPr>
          <p:cNvPr id="448" name="Google Shape;448;p60"/>
          <p:cNvSpPr txBox="1"/>
          <p:nvPr>
            <p:ph idx="1" type="body"/>
          </p:nvPr>
        </p:nvSpPr>
        <p:spPr>
          <a:xfrm>
            <a:off x="311700" y="3911700"/>
            <a:ext cx="2627100" cy="923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Anaerobic fungi have promising potential for application in biofuel production processes due their ability convert biomass to ethanol</a:t>
            </a:r>
            <a:endParaRPr/>
          </a:p>
        </p:txBody>
      </p:sp>
      <p:pic>
        <p:nvPicPr>
          <p:cNvPr id="449" name="Google Shape;449;p60"/>
          <p:cNvPicPr preferRelativeResize="0"/>
          <p:nvPr>
            <p:ph idx="2" type="pic"/>
          </p:nvPr>
        </p:nvPicPr>
        <p:blipFill rotWithShape="1">
          <a:blip r:embed="rId3">
            <a:alphaModFix/>
          </a:blip>
          <a:srcRect b="0" l="12384" r="12376" t="0"/>
          <a:stretch/>
        </p:blipFill>
        <p:spPr>
          <a:xfrm>
            <a:off x="6205225" y="1128325"/>
            <a:ext cx="2627100" cy="2273100"/>
          </a:xfrm>
          <a:prstGeom prst="rect">
            <a:avLst/>
          </a:prstGeom>
        </p:spPr>
      </p:pic>
      <p:pic>
        <p:nvPicPr>
          <p:cNvPr id="450" name="Google Shape;450;p60"/>
          <p:cNvPicPr preferRelativeResize="0"/>
          <p:nvPr>
            <p:ph idx="3" type="pic"/>
          </p:nvPr>
        </p:nvPicPr>
        <p:blipFill rotWithShape="1">
          <a:blip r:embed="rId4">
            <a:alphaModFix/>
          </a:blip>
          <a:srcRect b="2600" l="0" r="25205" t="-2600"/>
          <a:stretch/>
        </p:blipFill>
        <p:spPr>
          <a:xfrm>
            <a:off x="232775" y="1060625"/>
            <a:ext cx="3022474" cy="2273100"/>
          </a:xfrm>
          <a:prstGeom prst="rect">
            <a:avLst/>
          </a:prstGeom>
        </p:spPr>
      </p:pic>
      <p:pic>
        <p:nvPicPr>
          <p:cNvPr id="451" name="Google Shape;451;p60"/>
          <p:cNvPicPr preferRelativeResize="0"/>
          <p:nvPr>
            <p:ph idx="5" type="pic"/>
          </p:nvPr>
        </p:nvPicPr>
        <p:blipFill rotWithShape="1">
          <a:blip r:embed="rId5">
            <a:alphaModFix/>
          </a:blip>
          <a:srcRect b="0" l="17620" r="17620" t="0"/>
          <a:stretch/>
        </p:blipFill>
        <p:spPr>
          <a:xfrm>
            <a:off x="3416688" y="1109013"/>
            <a:ext cx="2627099" cy="2273100"/>
          </a:xfrm>
          <a:prstGeom prst="rect">
            <a:avLst/>
          </a:prstGeom>
        </p:spPr>
      </p:pic>
      <p:sp>
        <p:nvSpPr>
          <p:cNvPr id="452" name="Google Shape;452;p60"/>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can the future look like? </a:t>
            </a:r>
            <a:endParaRPr/>
          </a:p>
        </p:txBody>
      </p:sp>
      <p:sp>
        <p:nvSpPr>
          <p:cNvPr id="453" name="Google Shape;453;p6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Biofuels </a:t>
            </a:r>
            <a:endParaRPr/>
          </a:p>
        </p:txBody>
      </p:sp>
      <p:sp>
        <p:nvSpPr>
          <p:cNvPr id="454" name="Google Shape;454;p6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Still so much work to be done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